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6"/>
  </p:notesMasterIdLst>
  <p:sldIdLst>
    <p:sldId id="259"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980" autoAdjust="0"/>
    <p:restoredTop sz="94660"/>
  </p:normalViewPr>
  <p:slideViewPr>
    <p:cSldViewPr snapToGrid="0">
      <p:cViewPr varScale="1">
        <p:scale>
          <a:sx n="108" d="100"/>
          <a:sy n="108" d="100"/>
        </p:scale>
        <p:origin x="600" y="-3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E920D8-D340-4FEB-AAC5-A0FE77D6D994}" type="datetimeFigureOut">
              <a:rPr lang="en-GB" smtClean="0"/>
              <a:t>26/01/2024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1690FD4-DDDE-48E3-A5A2-851925C2C574}" type="slidenum">
              <a:rPr lang="en-GB" smtClean="0"/>
              <a:t>‹#›</a:t>
            </a:fld>
            <a:endParaRPr lang="en-GB"/>
          </a:p>
        </p:txBody>
      </p:sp>
    </p:spTree>
    <p:extLst>
      <p:ext uri="{BB962C8B-B14F-4D97-AF65-F5344CB8AC3E}">
        <p14:creationId xmlns:p14="http://schemas.microsoft.com/office/powerpoint/2010/main" val="14862923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A1690FD4-DDDE-48E3-A5A2-851925C2C574}" type="slidenum">
              <a:rPr lang="en-GB" smtClean="0"/>
              <a:t>1</a:t>
            </a:fld>
            <a:endParaRPr lang="en-GB"/>
          </a:p>
        </p:txBody>
      </p:sp>
    </p:spTree>
    <p:extLst>
      <p:ext uri="{BB962C8B-B14F-4D97-AF65-F5344CB8AC3E}">
        <p14:creationId xmlns:p14="http://schemas.microsoft.com/office/powerpoint/2010/main" val="22314395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DF2D9142-145B-4852-9784-727DBA89CC63}" type="datetimeFigureOut">
              <a:rPr lang="en-GB" smtClean="0"/>
              <a:t>26/01/2024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3FDC70-B2DA-42D4-9B3C-6F6151280508}" type="slidenum">
              <a:rPr lang="en-GB" smtClean="0"/>
              <a:t>‹#›</a:t>
            </a:fld>
            <a:endParaRPr lang="en-GB"/>
          </a:p>
        </p:txBody>
      </p:sp>
    </p:spTree>
    <p:extLst>
      <p:ext uri="{BB962C8B-B14F-4D97-AF65-F5344CB8AC3E}">
        <p14:creationId xmlns:p14="http://schemas.microsoft.com/office/powerpoint/2010/main" val="30355514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F2D9142-145B-4852-9784-727DBA89CC63}" type="datetimeFigureOut">
              <a:rPr lang="en-GB" smtClean="0"/>
              <a:t>26/01/2024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3FDC70-B2DA-42D4-9B3C-6F6151280508}" type="slidenum">
              <a:rPr lang="en-GB" smtClean="0"/>
              <a:t>‹#›</a:t>
            </a:fld>
            <a:endParaRPr lang="en-GB"/>
          </a:p>
        </p:txBody>
      </p:sp>
    </p:spTree>
    <p:extLst>
      <p:ext uri="{BB962C8B-B14F-4D97-AF65-F5344CB8AC3E}">
        <p14:creationId xmlns:p14="http://schemas.microsoft.com/office/powerpoint/2010/main" val="30939122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F2D9142-145B-4852-9784-727DBA89CC63}" type="datetimeFigureOut">
              <a:rPr lang="en-GB" smtClean="0"/>
              <a:t>26/01/2024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3FDC70-B2DA-42D4-9B3C-6F6151280508}" type="slidenum">
              <a:rPr lang="en-GB" smtClean="0"/>
              <a:t>‹#›</a:t>
            </a:fld>
            <a:endParaRPr lang="en-GB"/>
          </a:p>
        </p:txBody>
      </p:sp>
    </p:spTree>
    <p:extLst>
      <p:ext uri="{BB962C8B-B14F-4D97-AF65-F5344CB8AC3E}">
        <p14:creationId xmlns:p14="http://schemas.microsoft.com/office/powerpoint/2010/main" val="35964170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DF2D9142-145B-4852-9784-727DBA89CC63}" type="datetimeFigureOut">
              <a:rPr lang="en-GB" smtClean="0"/>
              <a:t>26/01/2024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93FDC70-B2DA-42D4-9B3C-6F6151280508}" type="slidenum">
              <a:rPr lang="en-GB" smtClean="0"/>
              <a:t>‹#›</a:t>
            </a:fld>
            <a:endParaRPr lang="en-GB"/>
          </a:p>
        </p:txBody>
      </p:sp>
    </p:spTree>
    <p:extLst>
      <p:ext uri="{BB962C8B-B14F-4D97-AF65-F5344CB8AC3E}">
        <p14:creationId xmlns:p14="http://schemas.microsoft.com/office/powerpoint/2010/main" val="40527674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DF2D9142-145B-4852-9784-727DBA89CC63}" type="datetimeFigureOut">
              <a:rPr lang="en-GB" smtClean="0"/>
              <a:t>26/01/2024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93FDC70-B2DA-42D4-9B3C-6F6151280508}" type="slidenum">
              <a:rPr lang="en-GB" smtClean="0"/>
              <a:t>‹#›</a:t>
            </a:fld>
            <a:endParaRPr lang="en-GB"/>
          </a:p>
        </p:txBody>
      </p:sp>
    </p:spTree>
    <p:extLst>
      <p:ext uri="{BB962C8B-B14F-4D97-AF65-F5344CB8AC3E}">
        <p14:creationId xmlns:p14="http://schemas.microsoft.com/office/powerpoint/2010/main" val="29669717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DF2D9142-145B-4852-9784-727DBA89CC63}" type="datetimeFigureOut">
              <a:rPr lang="en-GB" smtClean="0"/>
              <a:t>26/01/2024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93FDC70-B2DA-42D4-9B3C-6F6151280508}" type="slidenum">
              <a:rPr lang="en-GB" smtClean="0"/>
              <a:t>‹#›</a:t>
            </a:fld>
            <a:endParaRPr lang="en-GB"/>
          </a:p>
        </p:txBody>
      </p:sp>
    </p:spTree>
    <p:extLst>
      <p:ext uri="{BB962C8B-B14F-4D97-AF65-F5344CB8AC3E}">
        <p14:creationId xmlns:p14="http://schemas.microsoft.com/office/powerpoint/2010/main" val="37919825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F2D9142-145B-4852-9784-727DBA89CC63}" type="datetimeFigureOut">
              <a:rPr lang="en-GB" smtClean="0"/>
              <a:t>26/01/2024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93FDC70-B2DA-42D4-9B3C-6F6151280508}" type="slidenum">
              <a:rPr lang="en-GB" smtClean="0"/>
              <a:t>‹#›</a:t>
            </a:fld>
            <a:endParaRPr lang="en-GB"/>
          </a:p>
        </p:txBody>
      </p:sp>
    </p:spTree>
    <p:extLst>
      <p:ext uri="{BB962C8B-B14F-4D97-AF65-F5344CB8AC3E}">
        <p14:creationId xmlns:p14="http://schemas.microsoft.com/office/powerpoint/2010/main" val="33003311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F2D9142-145B-4852-9784-727DBA89CC63}" type="datetimeFigureOut">
              <a:rPr lang="en-GB" smtClean="0"/>
              <a:t>26/01/2024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93FDC70-B2DA-42D4-9B3C-6F6151280508}" type="slidenum">
              <a:rPr lang="en-GB" smtClean="0"/>
              <a:t>‹#›</a:t>
            </a:fld>
            <a:endParaRPr lang="en-GB"/>
          </a:p>
        </p:txBody>
      </p:sp>
    </p:spTree>
    <p:extLst>
      <p:ext uri="{BB962C8B-B14F-4D97-AF65-F5344CB8AC3E}">
        <p14:creationId xmlns:p14="http://schemas.microsoft.com/office/powerpoint/2010/main" val="36899332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F2D9142-145B-4852-9784-727DBA89CC63}" type="datetimeFigureOut">
              <a:rPr lang="en-GB" smtClean="0"/>
              <a:t>26/01/2024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93FDC70-B2DA-42D4-9B3C-6F6151280508}" type="slidenum">
              <a:rPr lang="en-GB" smtClean="0"/>
              <a:t>‹#›</a:t>
            </a:fld>
            <a:endParaRPr lang="en-GB"/>
          </a:p>
        </p:txBody>
      </p:sp>
    </p:spTree>
    <p:extLst>
      <p:ext uri="{BB962C8B-B14F-4D97-AF65-F5344CB8AC3E}">
        <p14:creationId xmlns:p14="http://schemas.microsoft.com/office/powerpoint/2010/main" val="16284077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F2D9142-145B-4852-9784-727DBA89CC63}" type="datetimeFigureOut">
              <a:rPr lang="en-GB" smtClean="0"/>
              <a:t>26/01/2024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3FDC70-B2DA-42D4-9B3C-6F6151280508}" type="slidenum">
              <a:rPr lang="en-GB" smtClean="0"/>
              <a:t>‹#›</a:t>
            </a:fld>
            <a:endParaRPr lang="en-GB"/>
          </a:p>
        </p:txBody>
      </p:sp>
    </p:spTree>
    <p:extLst>
      <p:ext uri="{BB962C8B-B14F-4D97-AF65-F5344CB8AC3E}">
        <p14:creationId xmlns:p14="http://schemas.microsoft.com/office/powerpoint/2010/main" val="39052600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F2D9142-145B-4852-9784-727DBA89CC63}" type="datetimeFigureOut">
              <a:rPr lang="en-GB" smtClean="0"/>
              <a:t>26/01/2024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3FDC70-B2DA-42D4-9B3C-6F6151280508}" type="slidenum">
              <a:rPr lang="en-GB" smtClean="0"/>
              <a:t>‹#›</a:t>
            </a:fld>
            <a:endParaRPr lang="en-GB"/>
          </a:p>
        </p:txBody>
      </p:sp>
    </p:spTree>
    <p:extLst>
      <p:ext uri="{BB962C8B-B14F-4D97-AF65-F5344CB8AC3E}">
        <p14:creationId xmlns:p14="http://schemas.microsoft.com/office/powerpoint/2010/main" val="20625501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F2D9142-145B-4852-9784-727DBA89CC63}" type="datetimeFigureOut">
              <a:rPr lang="en-GB" smtClean="0"/>
              <a:t>26/01/2024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93FDC70-B2DA-42D4-9B3C-6F6151280508}" type="slidenum">
              <a:rPr lang="en-GB" smtClean="0"/>
              <a:t>‹#›</a:t>
            </a:fld>
            <a:endParaRPr lang="en-GB"/>
          </a:p>
        </p:txBody>
      </p:sp>
    </p:spTree>
    <p:extLst>
      <p:ext uri="{BB962C8B-B14F-4D97-AF65-F5344CB8AC3E}">
        <p14:creationId xmlns:p14="http://schemas.microsoft.com/office/powerpoint/2010/main" val="304402125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2"/>
          <p:cNvSpPr txBox="1">
            <a:spLocks noGrp="1"/>
          </p:cNvSpPr>
          <p:nvPr>
            <p:ph type="subTitle" idx="1"/>
          </p:nvPr>
        </p:nvSpPr>
        <p:spPr>
          <a:xfrm>
            <a:off x="0" y="0"/>
            <a:ext cx="12191996" cy="1200150"/>
          </a:xfrm>
          <a:solidFill>
            <a:srgbClr val="002C58"/>
          </a:solidFill>
          <a:ln w="9528">
            <a:solidFill>
              <a:srgbClr val="203864"/>
            </a:solidFill>
            <a:prstDash val="solid"/>
          </a:ln>
        </p:spPr>
        <p:txBody>
          <a:bodyPr/>
          <a:lstStyle/>
          <a:p>
            <a:pPr lvl="0"/>
            <a:r>
              <a:rPr lang="en-GB" sz="6600" dirty="0">
                <a:solidFill>
                  <a:srgbClr val="CC9900"/>
                </a:solidFill>
                <a:latin typeface="Bahnschrift SemiLight" pitchFamily="34"/>
              </a:rPr>
              <a:t>Wellbeing Moment</a:t>
            </a:r>
          </a:p>
        </p:txBody>
      </p:sp>
      <p:sp>
        <p:nvSpPr>
          <p:cNvPr id="3" name="Rectangle 3"/>
          <p:cNvSpPr/>
          <p:nvPr/>
        </p:nvSpPr>
        <p:spPr>
          <a:xfrm>
            <a:off x="0" y="1200150"/>
            <a:ext cx="6222126" cy="5657849"/>
          </a:xfrm>
          <a:prstGeom prst="rect">
            <a:avLst/>
          </a:prstGeom>
          <a:solidFill>
            <a:srgbClr val="CC9900"/>
          </a:solidFill>
          <a:ln cap="flat">
            <a:noFill/>
            <a:prstDash val="solid"/>
          </a:ln>
        </p:spPr>
        <p:txBody>
          <a:bodyPr vert="horz" wrap="square" lIns="91440" tIns="45720" rIns="91440" bIns="45720" anchor="ctr" anchorCtr="1" compatLnSpc="1">
            <a:noAutofit/>
          </a:bodyPr>
          <a:lstStyle/>
          <a:p>
            <a:endParaRPr lang="en-GB" dirty="0">
              <a:solidFill>
                <a:srgbClr val="7030A0"/>
              </a:solidFill>
            </a:endParaRPr>
          </a:p>
        </p:txBody>
      </p:sp>
      <p:pic>
        <p:nvPicPr>
          <p:cNvPr id="7" name="Picture 6">
            <a:extLst>
              <a:ext uri="{FF2B5EF4-FFF2-40B4-BE49-F238E27FC236}">
                <a16:creationId xmlns:a16="http://schemas.microsoft.com/office/drawing/2014/main" id="{BC9B54FF-2936-CF6E-3A00-FDCA6836F725}"/>
              </a:ext>
            </a:extLst>
          </p:cNvPr>
          <p:cNvPicPr>
            <a:picLocks noChangeAspect="1"/>
          </p:cNvPicPr>
          <p:nvPr/>
        </p:nvPicPr>
        <p:blipFill>
          <a:blip r:embed="rId3"/>
          <a:stretch>
            <a:fillRect/>
          </a:stretch>
        </p:blipFill>
        <p:spPr>
          <a:xfrm>
            <a:off x="8421008" y="4092606"/>
            <a:ext cx="3770992" cy="2765394"/>
          </a:xfrm>
          <a:prstGeom prst="rect">
            <a:avLst/>
          </a:prstGeom>
        </p:spPr>
      </p:pic>
      <p:pic>
        <p:nvPicPr>
          <p:cNvPr id="5" name="Picture 4">
            <a:extLst>
              <a:ext uri="{FF2B5EF4-FFF2-40B4-BE49-F238E27FC236}">
                <a16:creationId xmlns:a16="http://schemas.microsoft.com/office/drawing/2014/main" id="{786B6118-59B6-2809-9443-D3619BCF6986}"/>
              </a:ext>
            </a:extLst>
          </p:cNvPr>
          <p:cNvPicPr>
            <a:picLocks noChangeAspect="1"/>
          </p:cNvPicPr>
          <p:nvPr/>
        </p:nvPicPr>
        <p:blipFill>
          <a:blip r:embed="rId4"/>
          <a:stretch>
            <a:fillRect/>
          </a:stretch>
        </p:blipFill>
        <p:spPr>
          <a:xfrm>
            <a:off x="6222126" y="1200150"/>
            <a:ext cx="3416899" cy="3105727"/>
          </a:xfrm>
          <a:prstGeom prst="rect">
            <a:avLst/>
          </a:prstGeom>
        </p:spPr>
      </p:pic>
      <p:sp>
        <p:nvSpPr>
          <p:cNvPr id="8" name="TextBox 7">
            <a:extLst>
              <a:ext uri="{FF2B5EF4-FFF2-40B4-BE49-F238E27FC236}">
                <a16:creationId xmlns:a16="http://schemas.microsoft.com/office/drawing/2014/main" id="{A50FF9D6-C62B-7E98-BE6A-0BE331D5F34F}"/>
              </a:ext>
            </a:extLst>
          </p:cNvPr>
          <p:cNvSpPr txBox="1"/>
          <p:nvPr/>
        </p:nvSpPr>
        <p:spPr>
          <a:xfrm>
            <a:off x="275208" y="1429305"/>
            <a:ext cx="5566299" cy="6186309"/>
          </a:xfrm>
          <a:prstGeom prst="rect">
            <a:avLst/>
          </a:prstGeom>
          <a:noFill/>
        </p:spPr>
        <p:txBody>
          <a:bodyPr wrap="square" rtlCol="0">
            <a:spAutoFit/>
          </a:bodyPr>
          <a:lstStyle/>
          <a:p>
            <a:r>
              <a:rPr lang="en-GB" b="1" dirty="0"/>
              <a:t>1</a:t>
            </a:r>
            <a:r>
              <a:rPr lang="en-GB" b="1" baseline="30000" dirty="0"/>
              <a:t>st</a:t>
            </a:r>
            <a:r>
              <a:rPr lang="en-GB" b="1" dirty="0"/>
              <a:t> Feb is Time To Talk Day</a:t>
            </a:r>
          </a:p>
          <a:p>
            <a:endParaRPr lang="en-GB" b="1" dirty="0"/>
          </a:p>
          <a:p>
            <a:pPr algn="l"/>
            <a:r>
              <a:rPr lang="en-GB" b="1" i="0" dirty="0">
                <a:effectLst/>
              </a:rPr>
              <a:t>What is Time to Talk Day?</a:t>
            </a:r>
          </a:p>
          <a:p>
            <a:pPr algn="l"/>
            <a:r>
              <a:rPr lang="en-GB" b="0" i="0" dirty="0">
                <a:solidFill>
                  <a:srgbClr val="2E2E2E"/>
                </a:solidFill>
                <a:effectLst/>
              </a:rPr>
              <a:t>It is about helping people and communities to come together to have the nation’s biggest mental health conversation.</a:t>
            </a:r>
          </a:p>
          <a:p>
            <a:pPr algn="l"/>
            <a:r>
              <a:rPr lang="en-GB" b="0" i="0" dirty="0">
                <a:solidFill>
                  <a:srgbClr val="2E2E2E"/>
                </a:solidFill>
                <a:effectLst/>
              </a:rPr>
              <a:t>It’s not always easy to tell people how you really feel. Sometimes it’s easier to just say we’re ‘fine’ than to open up. But an open conversation can be the first step towards better mental health. </a:t>
            </a:r>
          </a:p>
          <a:p>
            <a:pPr algn="l"/>
            <a:endParaRPr lang="en-GB" dirty="0">
              <a:solidFill>
                <a:srgbClr val="2E2E2E"/>
              </a:solidFill>
            </a:endParaRPr>
          </a:p>
          <a:p>
            <a:pPr algn="l"/>
            <a:r>
              <a:rPr lang="en-GB" b="1" i="0" dirty="0">
                <a:solidFill>
                  <a:srgbClr val="2E2E2E"/>
                </a:solidFill>
                <a:effectLst/>
              </a:rPr>
              <a:t>Discuss:</a:t>
            </a:r>
          </a:p>
          <a:p>
            <a:pPr algn="l"/>
            <a:r>
              <a:rPr lang="en-GB" dirty="0">
                <a:solidFill>
                  <a:srgbClr val="2E2E2E"/>
                </a:solidFill>
              </a:rPr>
              <a:t>Why do some people find it hard to talk?</a:t>
            </a:r>
          </a:p>
          <a:p>
            <a:pPr algn="l"/>
            <a:r>
              <a:rPr lang="en-GB" b="0" i="0" dirty="0">
                <a:solidFill>
                  <a:srgbClr val="2E2E2E"/>
                </a:solidFill>
                <a:effectLst/>
              </a:rPr>
              <a:t>How can you start a conversation about MH?</a:t>
            </a:r>
          </a:p>
          <a:p>
            <a:pPr algn="l">
              <a:buFont typeface="Arial" panose="020B0604020202020204" pitchFamily="34" charset="0"/>
              <a:buChar char="•"/>
            </a:pPr>
            <a:r>
              <a:rPr lang="en-GB" b="0" i="0" dirty="0">
                <a:solidFill>
                  <a:srgbClr val="2E2E2E"/>
                </a:solidFill>
                <a:effectLst/>
              </a:rPr>
              <a:t>Text a friend</a:t>
            </a:r>
          </a:p>
          <a:p>
            <a:pPr algn="l">
              <a:buFont typeface="Arial" panose="020B0604020202020204" pitchFamily="34" charset="0"/>
              <a:buChar char="•"/>
            </a:pPr>
            <a:r>
              <a:rPr lang="en-GB" b="0" i="0" dirty="0">
                <a:solidFill>
                  <a:srgbClr val="2E2E2E"/>
                </a:solidFill>
                <a:effectLst/>
              </a:rPr>
              <a:t>Put up posters at school</a:t>
            </a:r>
          </a:p>
          <a:p>
            <a:pPr algn="l">
              <a:buFont typeface="Arial" panose="020B0604020202020204" pitchFamily="34" charset="0"/>
              <a:buChar char="•"/>
            </a:pPr>
            <a:r>
              <a:rPr lang="en-GB" b="0" i="0" dirty="0">
                <a:solidFill>
                  <a:srgbClr val="2E2E2E"/>
                </a:solidFill>
                <a:effectLst/>
              </a:rPr>
              <a:t>Chat over lunch with a friend, dinner with family</a:t>
            </a:r>
          </a:p>
          <a:p>
            <a:pPr algn="l">
              <a:buFont typeface="Arial" panose="020B0604020202020204" pitchFamily="34" charset="0"/>
              <a:buChar char="•"/>
            </a:pPr>
            <a:r>
              <a:rPr lang="en-GB" b="0" i="0" dirty="0">
                <a:solidFill>
                  <a:srgbClr val="2E2E2E"/>
                </a:solidFill>
                <a:effectLst/>
              </a:rPr>
              <a:t>Share something on social media using #TimeToTalk</a:t>
            </a:r>
          </a:p>
          <a:p>
            <a:pPr algn="l"/>
            <a:endParaRPr lang="en-GB" b="0" i="0" dirty="0">
              <a:solidFill>
                <a:srgbClr val="2E2E2E"/>
              </a:solidFill>
              <a:effectLst/>
            </a:endParaRPr>
          </a:p>
          <a:p>
            <a:pPr algn="l"/>
            <a:endParaRPr lang="en-GB" b="1" dirty="0"/>
          </a:p>
          <a:p>
            <a:pPr algn="l"/>
            <a:endParaRPr lang="en-GB" b="1" i="0" dirty="0">
              <a:effectLst/>
            </a:endParaRPr>
          </a:p>
          <a:p>
            <a:endParaRPr lang="en-GB" dirty="0"/>
          </a:p>
        </p:txBody>
      </p:sp>
    </p:spTree>
    <p:extLst>
      <p:ext uri="{BB962C8B-B14F-4D97-AF65-F5344CB8AC3E}">
        <p14:creationId xmlns:p14="http://schemas.microsoft.com/office/powerpoint/2010/main" val="5756352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9" end="9"/>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
                                            <p:txEl>
                                              <p:pRg st="10" end="10"/>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8">
                                            <p:txEl>
                                              <p:pRg st="11" end="1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8">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activity xmlns="6b508ac7-6723-4581-9083-489308306f8d"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E7CA0D3BB91760408ACD09781D44BAB6" ma:contentTypeVersion="18" ma:contentTypeDescription="Create a new document." ma:contentTypeScope="" ma:versionID="1f60e5850f405c37602b3beb64e49862">
  <xsd:schema xmlns:xsd="http://www.w3.org/2001/XMLSchema" xmlns:xs="http://www.w3.org/2001/XMLSchema" xmlns:p="http://schemas.microsoft.com/office/2006/metadata/properties" xmlns:ns3="66e76a33-3875-415d-a5e8-2581a2144d0a" xmlns:ns4="6b508ac7-6723-4581-9083-489308306f8d" targetNamespace="http://schemas.microsoft.com/office/2006/metadata/properties" ma:root="true" ma:fieldsID="1c0d6b3d6cf6361d4ce0d06c8165fddf" ns3:_="" ns4:_="">
    <xsd:import namespace="66e76a33-3875-415d-a5e8-2581a2144d0a"/>
    <xsd:import namespace="6b508ac7-6723-4581-9083-489308306f8d"/>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AutoKeyPoints" minOccurs="0"/>
                <xsd:element ref="ns4:MediaServiceKeyPoints" minOccurs="0"/>
                <xsd:element ref="ns4:MediaServiceDateTaken" minOccurs="0"/>
                <xsd:element ref="ns4:MediaServiceAutoTags" minOccurs="0"/>
                <xsd:element ref="ns4:MediaServiceLocation" minOccurs="0"/>
                <xsd:element ref="ns4:MediaServiceOCR" minOccurs="0"/>
                <xsd:element ref="ns4:MediaServiceGenerationTime" minOccurs="0"/>
                <xsd:element ref="ns4:MediaServiceEventHashCode" minOccurs="0"/>
                <xsd:element ref="ns4:_activity" minOccurs="0"/>
                <xsd:element ref="ns4:MediaLengthInSeconds" minOccurs="0"/>
                <xsd:element ref="ns4:MediaServiceObjectDetectorVersions" minOccurs="0"/>
                <xsd:element ref="ns4:MediaServiceSystemTags" minOccurs="0"/>
                <xsd:element ref="ns4: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6e76a33-3875-415d-a5e8-2581a2144d0a"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b508ac7-6723-4581-9083-489308306f8d"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DateTaken" ma:index="15" nillable="true" ma:displayName="MediaServiceDateTaken" ma:hidden="true" ma:internalName="MediaServiceDateTaken" ma:readOnly="true">
      <xsd:simpleType>
        <xsd:restriction base="dms:Text"/>
      </xsd:simpleType>
    </xsd:element>
    <xsd:element name="MediaServiceAutoTags" ma:index="16" nillable="true" ma:displayName="Tags" ma:internalName="MediaServiceAutoTags"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_activity" ma:index="21" nillable="true" ma:displayName="_activity" ma:hidden="true" ma:internalName="_activity">
      <xsd:simpleType>
        <xsd:restriction base="dms:Note"/>
      </xsd:simpleType>
    </xsd:element>
    <xsd:element name="MediaLengthInSeconds" ma:index="22" nillable="true" ma:displayName="MediaLengthInSeconds" ma:hidden="true" ma:internalName="MediaLengthInSeconds" ma:readOnly="true">
      <xsd:simpleType>
        <xsd:restriction base="dms:Unknown"/>
      </xsd:simple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element name="MediaServiceSystemTags" ma:index="24" nillable="true" ma:displayName="MediaServiceSystemTags" ma:hidden="true" ma:internalName="MediaServiceSystemTags" ma:readOnly="true">
      <xsd:simpleType>
        <xsd:restriction base="dms:Note"/>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3BC3FE0-7F6E-443A-A3C1-D99B03C6C497}">
  <ds:schemaRefs>
    <ds:schemaRef ds:uri="http://schemas.microsoft.com/sharepoint/v3/contenttype/forms"/>
  </ds:schemaRefs>
</ds:datastoreItem>
</file>

<file path=customXml/itemProps2.xml><?xml version="1.0" encoding="utf-8"?>
<ds:datastoreItem xmlns:ds="http://schemas.openxmlformats.org/officeDocument/2006/customXml" ds:itemID="{A40B7458-4F25-4D80-97FB-DA353C4BDEEE}">
  <ds:schemaRefs>
    <ds:schemaRef ds:uri="66e76a33-3875-415d-a5e8-2581a2144d0a"/>
    <ds:schemaRef ds:uri="http://schemas.microsoft.com/office/2006/documentManagement/types"/>
    <ds:schemaRef ds:uri="http://schemas.microsoft.com/office/infopath/2007/PartnerControls"/>
    <ds:schemaRef ds:uri="http://purl.org/dc/elements/1.1/"/>
    <ds:schemaRef ds:uri="http://schemas.microsoft.com/office/2006/metadata/properties"/>
    <ds:schemaRef ds:uri="http://schemas.openxmlformats.org/package/2006/metadata/core-properties"/>
    <ds:schemaRef ds:uri="http://purl.org/dc/terms/"/>
    <ds:schemaRef ds:uri="6b508ac7-6723-4581-9083-489308306f8d"/>
    <ds:schemaRef ds:uri="http://www.w3.org/XML/1998/namespace"/>
    <ds:schemaRef ds:uri="http://purl.org/dc/dcmitype/"/>
  </ds:schemaRefs>
</ds:datastoreItem>
</file>

<file path=customXml/itemProps3.xml><?xml version="1.0" encoding="utf-8"?>
<ds:datastoreItem xmlns:ds="http://schemas.openxmlformats.org/officeDocument/2006/customXml" ds:itemID="{5951BA98-3519-4630-B3B8-2AFF807AF05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6e76a33-3875-415d-a5e8-2581a2144d0a"/>
    <ds:schemaRef ds:uri="6b508ac7-6723-4581-9083-489308306f8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4415</TotalTime>
  <Words>124</Words>
  <Application>Microsoft Office PowerPoint</Application>
  <PresentationFormat>Widescreen</PresentationFormat>
  <Paragraphs>17</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Bahnschrift SemiLight</vt:lpstr>
      <vt:lpstr>Calibri</vt:lpstr>
      <vt:lpstr>Calibri Light</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NBENEDICT</dc:creator>
  <cp:lastModifiedBy>Nicky Benedict</cp:lastModifiedBy>
  <cp:revision>34</cp:revision>
  <dcterms:created xsi:type="dcterms:W3CDTF">2022-07-22T07:55:27Z</dcterms:created>
  <dcterms:modified xsi:type="dcterms:W3CDTF">2024-01-26T08:10:11Z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0x010100E7CA0D3BB91760408ACD09781D44BAB6</vt:lpwstr>
  </property>
</Properties>
</file>