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02" r:id="rId5"/>
    <p:sldId id="300" r:id="rId6"/>
    <p:sldId id="292" r:id="rId7"/>
    <p:sldId id="293" r:id="rId8"/>
    <p:sldId id="299" r:id="rId9"/>
    <p:sldId id="301" r:id="rId10"/>
  </p:sldIdLst>
  <p:sldSz cx="9906000" cy="6858000" type="A4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0076F32-8390-0FF4-1147-5CA182CCA9BC}" v="54" dt="2026-07-06T12:08:52.485"/>
    <p1510:client id="{76BA4EB5-0B9A-29DD-1959-C30A0ADE9121}" v="21" dt="2026-07-06T13:09:46.99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Light Style 3 –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Medium Style 1 –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3B4B98B0-60AC-42C2-AFA5-B58CD77FA1E5}" styleName="Light Style 1 –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POUNDS" userId="S::jpounds@heathland.hounslow.sch.uk::8232fb01-e5e0-47bd-8816-dee4ae06e134" providerId="AD" clId="Web-{94676874-5B03-EFFC-4EB7-FDA4A7B76FEB}"/>
    <pc:docChg chg="modSld">
      <pc:chgData name="JPOUNDS" userId="S::jpounds@heathland.hounslow.sch.uk::8232fb01-e5e0-47bd-8816-dee4ae06e134" providerId="AD" clId="Web-{94676874-5B03-EFFC-4EB7-FDA4A7B76FEB}" dt="2026-07-03T13:31:51.401" v="39"/>
      <pc:docMkLst>
        <pc:docMk/>
      </pc:docMkLst>
      <pc:sldChg chg="delSp">
        <pc:chgData name="JPOUNDS" userId="S::jpounds@heathland.hounslow.sch.uk::8232fb01-e5e0-47bd-8816-dee4ae06e134" providerId="AD" clId="Web-{94676874-5B03-EFFC-4EB7-FDA4A7B76FEB}" dt="2026-07-03T13:29:10.748" v="6"/>
        <pc:sldMkLst>
          <pc:docMk/>
          <pc:sldMk cId="2109717936" sldId="292"/>
        </pc:sldMkLst>
      </pc:sldChg>
      <pc:sldChg chg="addSp delSp modSp">
        <pc:chgData name="JPOUNDS" userId="S::jpounds@heathland.hounslow.sch.uk::8232fb01-e5e0-47bd-8816-dee4ae06e134" providerId="AD" clId="Web-{94676874-5B03-EFFC-4EB7-FDA4A7B76FEB}" dt="2026-07-03T13:30:57.584" v="23" actId="1076"/>
        <pc:sldMkLst>
          <pc:docMk/>
          <pc:sldMk cId="3818237195" sldId="293"/>
        </pc:sldMkLst>
        <pc:graphicFrameChg chg="mod">
          <ac:chgData name="JPOUNDS" userId="S::jpounds@heathland.hounslow.sch.uk::8232fb01-e5e0-47bd-8816-dee4ae06e134" providerId="AD" clId="Web-{94676874-5B03-EFFC-4EB7-FDA4A7B76FEB}" dt="2026-07-03T13:30:57.584" v="23" actId="1076"/>
          <ac:graphicFrameMkLst>
            <pc:docMk/>
            <pc:sldMk cId="3818237195" sldId="293"/>
            <ac:graphicFrameMk id="32" creationId="{949D34D3-B682-5B6D-F7C3-59A5AC138441}"/>
          </ac:graphicFrameMkLst>
        </pc:graphicFrameChg>
        <pc:picChg chg="mod">
          <ac:chgData name="JPOUNDS" userId="S::jpounds@heathland.hounslow.sch.uk::8232fb01-e5e0-47bd-8816-dee4ae06e134" providerId="AD" clId="Web-{94676874-5B03-EFFC-4EB7-FDA4A7B76FEB}" dt="2026-07-03T13:29:45.376" v="13" actId="1076"/>
          <ac:picMkLst>
            <pc:docMk/>
            <pc:sldMk cId="3818237195" sldId="293"/>
            <ac:picMk id="2" creationId="{DBB89B61-1915-51D2-4CEE-9B4D2A448D1F}"/>
          </ac:picMkLst>
        </pc:picChg>
        <pc:picChg chg="add mod">
          <ac:chgData name="JPOUNDS" userId="S::jpounds@heathland.hounslow.sch.uk::8232fb01-e5e0-47bd-8816-dee4ae06e134" providerId="AD" clId="Web-{94676874-5B03-EFFC-4EB7-FDA4A7B76FEB}" dt="2026-07-03T13:30:43.380" v="21" actId="1076"/>
          <ac:picMkLst>
            <pc:docMk/>
            <pc:sldMk cId="3818237195" sldId="293"/>
            <ac:picMk id="3" creationId="{A0B7F664-844E-2FE4-9DD3-5CC08A41D5CF}"/>
          </ac:picMkLst>
        </pc:picChg>
        <pc:picChg chg="mod">
          <ac:chgData name="JPOUNDS" userId="S::jpounds@heathland.hounslow.sch.uk::8232fb01-e5e0-47bd-8816-dee4ae06e134" providerId="AD" clId="Web-{94676874-5B03-EFFC-4EB7-FDA4A7B76FEB}" dt="2026-07-03T13:30:34.317" v="19" actId="1076"/>
          <ac:picMkLst>
            <pc:docMk/>
            <pc:sldMk cId="3818237195" sldId="293"/>
            <ac:picMk id="4" creationId="{E0FD0ED7-E47D-5F28-8D06-CDDAD713CB1B}"/>
          </ac:picMkLst>
        </pc:picChg>
      </pc:sldChg>
      <pc:sldChg chg="modSp">
        <pc:chgData name="JPOUNDS" userId="S::jpounds@heathland.hounslow.sch.uk::8232fb01-e5e0-47bd-8816-dee4ae06e134" providerId="AD" clId="Web-{94676874-5B03-EFFC-4EB7-FDA4A7B76FEB}" dt="2026-07-03T13:31:20.539" v="30"/>
        <pc:sldMkLst>
          <pc:docMk/>
          <pc:sldMk cId="779714224" sldId="299"/>
        </pc:sldMkLst>
        <pc:graphicFrameChg chg="mod modGraphic">
          <ac:chgData name="JPOUNDS" userId="S::jpounds@heathland.hounslow.sch.uk::8232fb01-e5e0-47bd-8816-dee4ae06e134" providerId="AD" clId="Web-{94676874-5B03-EFFC-4EB7-FDA4A7B76FEB}" dt="2026-07-03T13:31:15.757" v="29"/>
          <ac:graphicFrameMkLst>
            <pc:docMk/>
            <pc:sldMk cId="779714224" sldId="299"/>
            <ac:graphicFrameMk id="3" creationId="{7699F472-0CF9-D800-8317-387B3FBD411B}"/>
          </ac:graphicFrameMkLst>
        </pc:graphicFrameChg>
        <pc:graphicFrameChg chg="mod modGraphic">
          <ac:chgData name="JPOUNDS" userId="S::jpounds@heathland.hounslow.sch.uk::8232fb01-e5e0-47bd-8816-dee4ae06e134" providerId="AD" clId="Web-{94676874-5B03-EFFC-4EB7-FDA4A7B76FEB}" dt="2026-07-03T13:31:20.539" v="30"/>
          <ac:graphicFrameMkLst>
            <pc:docMk/>
            <pc:sldMk cId="779714224" sldId="299"/>
            <ac:graphicFrameMk id="35" creationId="{BAE6403D-FEB4-5EAA-075C-5C4280548283}"/>
          </ac:graphicFrameMkLst>
        </pc:graphicFrameChg>
      </pc:sldChg>
      <pc:sldChg chg="modSp">
        <pc:chgData name="JPOUNDS" userId="S::jpounds@heathland.hounslow.sch.uk::8232fb01-e5e0-47bd-8816-dee4ae06e134" providerId="AD" clId="Web-{94676874-5B03-EFFC-4EB7-FDA4A7B76FEB}" dt="2026-07-03T13:29:00.388" v="5"/>
        <pc:sldMkLst>
          <pc:docMk/>
          <pc:sldMk cId="3765930178" sldId="300"/>
        </pc:sldMkLst>
        <pc:graphicFrameChg chg="modGraphic">
          <ac:chgData name="JPOUNDS" userId="S::jpounds@heathland.hounslow.sch.uk::8232fb01-e5e0-47bd-8816-dee4ae06e134" providerId="AD" clId="Web-{94676874-5B03-EFFC-4EB7-FDA4A7B76FEB}" dt="2026-07-03T13:29:00.388" v="5"/>
          <ac:graphicFrameMkLst>
            <pc:docMk/>
            <pc:sldMk cId="3765930178" sldId="300"/>
            <ac:graphicFrameMk id="7" creationId="{CDE79080-FE2B-0A85-CCD4-95242B1506F0}"/>
          </ac:graphicFrameMkLst>
        </pc:graphicFrameChg>
      </pc:sldChg>
      <pc:sldChg chg="addSp delSp modSp">
        <pc:chgData name="JPOUNDS" userId="S::jpounds@heathland.hounslow.sch.uk::8232fb01-e5e0-47bd-8816-dee4ae06e134" providerId="AD" clId="Web-{94676874-5B03-EFFC-4EB7-FDA4A7B76FEB}" dt="2026-07-03T13:31:51.401" v="39"/>
        <pc:sldMkLst>
          <pc:docMk/>
          <pc:sldMk cId="1416786758" sldId="301"/>
        </pc:sldMkLst>
        <pc:graphicFrameChg chg="mod modGraphic">
          <ac:chgData name="JPOUNDS" userId="S::jpounds@heathland.hounslow.sch.uk::8232fb01-e5e0-47bd-8816-dee4ae06e134" providerId="AD" clId="Web-{94676874-5B03-EFFC-4EB7-FDA4A7B76FEB}" dt="2026-07-03T13:31:51.401" v="39"/>
          <ac:graphicFrameMkLst>
            <pc:docMk/>
            <pc:sldMk cId="1416786758" sldId="301"/>
            <ac:graphicFrameMk id="36" creationId="{85B4F226-861E-FDEF-671D-1ADC6940550A}"/>
          </ac:graphicFrameMkLst>
        </pc:graphicFrameChg>
        <pc:picChg chg="add del">
          <ac:chgData name="JPOUNDS" userId="S::jpounds@heathland.hounslow.sch.uk::8232fb01-e5e0-47bd-8816-dee4ae06e134" providerId="AD" clId="Web-{94676874-5B03-EFFC-4EB7-FDA4A7B76FEB}" dt="2026-07-03T13:31:37.165" v="32"/>
          <ac:picMkLst>
            <pc:docMk/>
            <pc:sldMk cId="1416786758" sldId="301"/>
            <ac:picMk id="2" creationId="{8AA27D76-A952-7F11-2D47-3C02F381E658}"/>
          </ac:picMkLst>
        </pc:picChg>
      </pc:sldChg>
      <pc:sldChg chg="addSp delSp">
        <pc:chgData name="JPOUNDS" userId="S::jpounds@heathland.hounslow.sch.uk::8232fb01-e5e0-47bd-8816-dee4ae06e134" providerId="AD" clId="Web-{94676874-5B03-EFFC-4EB7-FDA4A7B76FEB}" dt="2026-07-03T13:28:30.058" v="2"/>
        <pc:sldMkLst>
          <pc:docMk/>
          <pc:sldMk cId="2471155320" sldId="302"/>
        </pc:sldMkLst>
        <pc:spChg chg="add">
          <ac:chgData name="JPOUNDS" userId="S::jpounds@heathland.hounslow.sch.uk::8232fb01-e5e0-47bd-8816-dee4ae06e134" providerId="AD" clId="Web-{94676874-5B03-EFFC-4EB7-FDA4A7B76FEB}" dt="2026-07-03T13:28:30.058" v="2"/>
          <ac:spMkLst>
            <pc:docMk/>
            <pc:sldMk cId="2471155320" sldId="302"/>
            <ac:spMk id="2" creationId="{B3B7F0FF-5762-15CF-6B07-2C7C798268DB}"/>
          </ac:spMkLst>
        </pc:spChg>
        <pc:picChg chg="add">
          <ac:chgData name="JPOUNDS" userId="S::jpounds@heathland.hounslow.sch.uk::8232fb01-e5e0-47bd-8816-dee4ae06e134" providerId="AD" clId="Web-{94676874-5B03-EFFC-4EB7-FDA4A7B76FEB}" dt="2026-07-03T13:28:30.058" v="2"/>
          <ac:picMkLst>
            <pc:docMk/>
            <pc:sldMk cId="2471155320" sldId="302"/>
            <ac:picMk id="3" creationId="{64D7763D-7941-B4DE-C759-1FC61DDB9B92}"/>
          </ac:picMkLst>
        </pc:picChg>
      </pc:sldChg>
    </pc:docChg>
  </pc:docChgLst>
  <pc:docChgLst>
    <pc:chgData name="MSANDHU" userId="S::msandhu@heathland.hounslow.sch.uk::ea6dc8d6-b557-4386-a97f-22280a52f23e" providerId="AD" clId="Web-{30076F32-8390-0FF4-1147-5CA182CCA9BC}"/>
    <pc:docChg chg="modSld">
      <pc:chgData name="MSANDHU" userId="S::msandhu@heathland.hounslow.sch.uk::ea6dc8d6-b557-4386-a97f-22280a52f23e" providerId="AD" clId="Web-{30076F32-8390-0FF4-1147-5CA182CCA9BC}" dt="2026-07-06T12:08:52.485" v="51"/>
      <pc:docMkLst>
        <pc:docMk/>
      </pc:docMkLst>
      <pc:sldChg chg="modSp">
        <pc:chgData name="MSANDHU" userId="S::msandhu@heathland.hounslow.sch.uk::ea6dc8d6-b557-4386-a97f-22280a52f23e" providerId="AD" clId="Web-{30076F32-8390-0FF4-1147-5CA182CCA9BC}" dt="2026-07-06T12:08:15.560" v="17"/>
        <pc:sldMkLst>
          <pc:docMk/>
          <pc:sldMk cId="2109717936" sldId="292"/>
        </pc:sldMkLst>
        <pc:graphicFrameChg chg="mod modGraphic">
          <ac:chgData name="MSANDHU" userId="S::msandhu@heathland.hounslow.sch.uk::ea6dc8d6-b557-4386-a97f-22280a52f23e" providerId="AD" clId="Web-{30076F32-8390-0FF4-1147-5CA182CCA9BC}" dt="2026-07-06T12:08:15.560" v="17"/>
          <ac:graphicFrameMkLst>
            <pc:docMk/>
            <pc:sldMk cId="2109717936" sldId="292"/>
            <ac:graphicFrameMk id="3" creationId="{B242CBA5-70FF-95B1-C58A-C270CF61CE0E}"/>
          </ac:graphicFrameMkLst>
        </pc:graphicFrameChg>
      </pc:sldChg>
      <pc:sldChg chg="modSp">
        <pc:chgData name="MSANDHU" userId="S::msandhu@heathland.hounslow.sch.uk::ea6dc8d6-b557-4386-a97f-22280a52f23e" providerId="AD" clId="Web-{30076F32-8390-0FF4-1147-5CA182CCA9BC}" dt="2026-07-06T12:08:44.797" v="41"/>
        <pc:sldMkLst>
          <pc:docMk/>
          <pc:sldMk cId="3818237195" sldId="293"/>
        </pc:sldMkLst>
        <pc:graphicFrameChg chg="mod modGraphic">
          <ac:chgData name="MSANDHU" userId="S::msandhu@heathland.hounslow.sch.uk::ea6dc8d6-b557-4386-a97f-22280a52f23e" providerId="AD" clId="Web-{30076F32-8390-0FF4-1147-5CA182CCA9BC}" dt="2026-07-06T12:08:44.797" v="41"/>
          <ac:graphicFrameMkLst>
            <pc:docMk/>
            <pc:sldMk cId="3818237195" sldId="293"/>
            <ac:graphicFrameMk id="7" creationId="{DB344452-F18F-4636-4184-486333FB534F}"/>
          </ac:graphicFrameMkLst>
        </pc:graphicFrameChg>
      </pc:sldChg>
      <pc:sldChg chg="modSp">
        <pc:chgData name="MSANDHU" userId="S::msandhu@heathland.hounslow.sch.uk::ea6dc8d6-b557-4386-a97f-22280a52f23e" providerId="AD" clId="Web-{30076F32-8390-0FF4-1147-5CA182CCA9BC}" dt="2026-07-06T12:08:48.485" v="47"/>
        <pc:sldMkLst>
          <pc:docMk/>
          <pc:sldMk cId="779714224" sldId="299"/>
        </pc:sldMkLst>
        <pc:graphicFrameChg chg="mod modGraphic">
          <ac:chgData name="MSANDHU" userId="S::msandhu@heathland.hounslow.sch.uk::ea6dc8d6-b557-4386-a97f-22280a52f23e" providerId="AD" clId="Web-{30076F32-8390-0FF4-1147-5CA182CCA9BC}" dt="2026-07-06T12:08:48.485" v="47"/>
          <ac:graphicFrameMkLst>
            <pc:docMk/>
            <pc:sldMk cId="779714224" sldId="299"/>
            <ac:graphicFrameMk id="3" creationId="{7699F472-0CF9-D800-8317-387B3FBD411B}"/>
          </ac:graphicFrameMkLst>
        </pc:graphicFrameChg>
      </pc:sldChg>
      <pc:sldChg chg="modSp">
        <pc:chgData name="MSANDHU" userId="S::msandhu@heathland.hounslow.sch.uk::ea6dc8d6-b557-4386-a97f-22280a52f23e" providerId="AD" clId="Web-{30076F32-8390-0FF4-1147-5CA182CCA9BC}" dt="2026-07-06T12:08:08.732" v="13"/>
        <pc:sldMkLst>
          <pc:docMk/>
          <pc:sldMk cId="3765930178" sldId="300"/>
        </pc:sldMkLst>
        <pc:graphicFrameChg chg="mod modGraphic">
          <ac:chgData name="MSANDHU" userId="S::msandhu@heathland.hounslow.sch.uk::ea6dc8d6-b557-4386-a97f-22280a52f23e" providerId="AD" clId="Web-{30076F32-8390-0FF4-1147-5CA182CCA9BC}" dt="2026-07-06T12:08:08.732" v="13"/>
          <ac:graphicFrameMkLst>
            <pc:docMk/>
            <pc:sldMk cId="3765930178" sldId="300"/>
            <ac:graphicFrameMk id="7" creationId="{CDE79080-FE2B-0A85-CCD4-95242B1506F0}"/>
          </ac:graphicFrameMkLst>
        </pc:graphicFrameChg>
      </pc:sldChg>
      <pc:sldChg chg="modSp">
        <pc:chgData name="MSANDHU" userId="S::msandhu@heathland.hounslow.sch.uk::ea6dc8d6-b557-4386-a97f-22280a52f23e" providerId="AD" clId="Web-{30076F32-8390-0FF4-1147-5CA182CCA9BC}" dt="2026-07-06T12:08:52.485" v="51"/>
        <pc:sldMkLst>
          <pc:docMk/>
          <pc:sldMk cId="1416786758" sldId="301"/>
        </pc:sldMkLst>
        <pc:graphicFrameChg chg="mod modGraphic">
          <ac:chgData name="MSANDHU" userId="S::msandhu@heathland.hounslow.sch.uk::ea6dc8d6-b557-4386-a97f-22280a52f23e" providerId="AD" clId="Web-{30076F32-8390-0FF4-1147-5CA182CCA9BC}" dt="2026-07-06T12:08:52.485" v="51"/>
          <ac:graphicFrameMkLst>
            <pc:docMk/>
            <pc:sldMk cId="1416786758" sldId="301"/>
            <ac:graphicFrameMk id="36" creationId="{85B4F226-861E-FDEF-671D-1ADC6940550A}"/>
          </ac:graphicFrameMkLst>
        </pc:graphicFrameChg>
      </pc:sldChg>
      <pc:sldChg chg="modSp">
        <pc:chgData name="MSANDHU" userId="S::msandhu@heathland.hounslow.sch.uk::ea6dc8d6-b557-4386-a97f-22280a52f23e" providerId="AD" clId="Web-{30076F32-8390-0FF4-1147-5CA182CCA9BC}" dt="2026-07-06T12:08:01.231" v="3"/>
        <pc:sldMkLst>
          <pc:docMk/>
          <pc:sldMk cId="2471155320" sldId="302"/>
        </pc:sldMkLst>
        <pc:graphicFrameChg chg="mod modGraphic">
          <ac:chgData name="MSANDHU" userId="S::msandhu@heathland.hounslow.sch.uk::ea6dc8d6-b557-4386-a97f-22280a52f23e" providerId="AD" clId="Web-{30076F32-8390-0FF4-1147-5CA182CCA9BC}" dt="2026-07-06T12:08:01.231" v="3"/>
          <ac:graphicFrameMkLst>
            <pc:docMk/>
            <pc:sldMk cId="2471155320" sldId="302"/>
            <ac:graphicFrameMk id="15" creationId="{121D60D4-4B44-BCF0-C330-28891A06B01C}"/>
          </ac:graphicFrameMkLst>
        </pc:graphicFrameChg>
      </pc:sldChg>
    </pc:docChg>
  </pc:docChgLst>
  <pc:docChgLst>
    <pc:chgData name="JPOUNDS" userId="S::jpounds@heathland.hounslow.sch.uk::8232fb01-e5e0-47bd-8816-dee4ae06e134" providerId="AD" clId="Web-{76BA4EB5-0B9A-29DD-1959-C30A0ADE9121}"/>
    <pc:docChg chg="modSld">
      <pc:chgData name="JPOUNDS" userId="S::jpounds@heathland.hounslow.sch.uk::8232fb01-e5e0-47bd-8816-dee4ae06e134" providerId="AD" clId="Web-{76BA4EB5-0B9A-29DD-1959-C30A0ADE9121}" dt="2026-07-06T13:09:46.992" v="20"/>
      <pc:docMkLst>
        <pc:docMk/>
      </pc:docMkLst>
      <pc:sldChg chg="modSp">
        <pc:chgData name="JPOUNDS" userId="S::jpounds@heathland.hounslow.sch.uk::8232fb01-e5e0-47bd-8816-dee4ae06e134" providerId="AD" clId="Web-{76BA4EB5-0B9A-29DD-1959-C30A0ADE9121}" dt="2026-07-06T13:09:01.615" v="5"/>
        <pc:sldMkLst>
          <pc:docMk/>
          <pc:sldMk cId="3818237195" sldId="293"/>
        </pc:sldMkLst>
        <pc:graphicFrameChg chg="mod modGraphic">
          <ac:chgData name="JPOUNDS" userId="S::jpounds@heathland.hounslow.sch.uk::8232fb01-e5e0-47bd-8816-dee4ae06e134" providerId="AD" clId="Web-{76BA4EB5-0B9A-29DD-1959-C30A0ADE9121}" dt="2026-07-06T13:09:01.615" v="5"/>
          <ac:graphicFrameMkLst>
            <pc:docMk/>
            <pc:sldMk cId="3818237195" sldId="293"/>
            <ac:graphicFrameMk id="7" creationId="{DB344452-F18F-4636-4184-486333FB534F}"/>
          </ac:graphicFrameMkLst>
        </pc:graphicFrameChg>
      </pc:sldChg>
      <pc:sldChg chg="modSp">
        <pc:chgData name="JPOUNDS" userId="S::jpounds@heathland.hounslow.sch.uk::8232fb01-e5e0-47bd-8816-dee4ae06e134" providerId="AD" clId="Web-{76BA4EB5-0B9A-29DD-1959-C30A0ADE9121}" dt="2026-07-06T13:09:46.992" v="20"/>
        <pc:sldMkLst>
          <pc:docMk/>
          <pc:sldMk cId="779714224" sldId="299"/>
        </pc:sldMkLst>
        <pc:graphicFrameChg chg="mod modGraphic">
          <ac:chgData name="JPOUNDS" userId="S::jpounds@heathland.hounslow.sch.uk::8232fb01-e5e0-47bd-8816-dee4ae06e134" providerId="AD" clId="Web-{76BA4EB5-0B9A-29DD-1959-C30A0ADE9121}" dt="2026-07-06T13:09:46.992" v="20"/>
          <ac:graphicFrameMkLst>
            <pc:docMk/>
            <pc:sldMk cId="779714224" sldId="299"/>
            <ac:graphicFrameMk id="3" creationId="{7699F472-0CF9-D800-8317-387B3FBD411B}"/>
          </ac:graphicFrameMkLst>
        </pc:graphicFrameChg>
      </pc:sldChg>
      <pc:sldChg chg="modSp">
        <pc:chgData name="JPOUNDS" userId="S::jpounds@heathland.hounslow.sch.uk::8232fb01-e5e0-47bd-8816-dee4ae06e134" providerId="AD" clId="Web-{76BA4EB5-0B9A-29DD-1959-C30A0ADE9121}" dt="2026-07-06T13:09:25.241" v="13"/>
        <pc:sldMkLst>
          <pc:docMk/>
          <pc:sldMk cId="1416786758" sldId="301"/>
        </pc:sldMkLst>
        <pc:graphicFrameChg chg="mod modGraphic">
          <ac:chgData name="JPOUNDS" userId="S::jpounds@heathland.hounslow.sch.uk::8232fb01-e5e0-47bd-8816-dee4ae06e134" providerId="AD" clId="Web-{76BA4EB5-0B9A-29DD-1959-C30A0ADE9121}" dt="2026-07-06T13:09:25.241" v="13"/>
          <ac:graphicFrameMkLst>
            <pc:docMk/>
            <pc:sldMk cId="1416786758" sldId="301"/>
            <ac:graphicFrameMk id="36" creationId="{85B4F226-861E-FDEF-671D-1ADC6940550A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3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38"/>
            <a:ext cx="8543925" cy="2852737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4"/>
            <a:ext cx="8543925" cy="1500187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82000"/>
                  </a:schemeClr>
                </a:solidFill>
              </a:defRPr>
            </a:lvl2pPr>
            <a:lvl3pPr marL="514350" indent="0">
              <a:buNone/>
              <a:defRPr sz="1013">
                <a:solidFill>
                  <a:schemeClr val="tx1">
                    <a:tint val="82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9" y="365126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4"/>
            <a:ext cx="4190702" cy="82391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6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4" y="1681164"/>
            <a:ext cx="4211340" cy="82391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4" y="2505076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9" y="457200"/>
            <a:ext cx="3194942" cy="16002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1" y="987426"/>
            <a:ext cx="5014913" cy="4873625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9" y="2057400"/>
            <a:ext cx="3194942" cy="3811588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9" y="457200"/>
            <a:ext cx="3194942" cy="16002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1" y="987426"/>
            <a:ext cx="5014913" cy="4873625"/>
          </a:xfrm>
        </p:spPr>
        <p:txBody>
          <a:bodyPr anchor="t"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9" y="2057400"/>
            <a:ext cx="3194942" cy="3811588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1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7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9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9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4" y="6356351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478EC3-5592-3305-4789-7F399CFF3B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11C96F77-6B5A-D82E-5FCE-BD0812BBD979}"/>
              </a:ext>
            </a:extLst>
          </p:cNvPr>
          <p:cNvGraphicFramePr>
            <a:graphicFrameLocks noGrp="1"/>
          </p:cNvGraphicFramePr>
          <p:nvPr/>
        </p:nvGraphicFramePr>
        <p:xfrm>
          <a:off x="184859" y="2039106"/>
          <a:ext cx="8016516" cy="464174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016516">
                  <a:extLst>
                    <a:ext uri="{9D8B030D-6E8A-4147-A177-3AD203B41FA5}">
                      <a16:colId xmlns:a16="http://schemas.microsoft.com/office/drawing/2014/main" val="2725049222"/>
                    </a:ext>
                  </a:extLst>
                </a:gridCol>
              </a:tblGrid>
              <a:tr h="2146294">
                <a:tc>
                  <a:txBody>
                    <a:bodyPr/>
                    <a:lstStyle/>
                    <a:p>
                      <a:endParaRPr lang="en-GB" sz="1300">
                        <a:latin typeface="ADLaM Display"/>
                      </a:endParaRPr>
                    </a:p>
                    <a:p>
                      <a:pPr lvl="0">
                        <a:buNone/>
                      </a:pPr>
                      <a:endParaRPr lang="en-GB" sz="1300">
                        <a:latin typeface="ADLaM Display"/>
                      </a:endParaRPr>
                    </a:p>
                    <a:p>
                      <a:pPr lvl="0">
                        <a:buNone/>
                      </a:pPr>
                      <a:endParaRPr lang="en-GB" sz="1300">
                        <a:latin typeface="ADLaM Display"/>
                      </a:endParaRPr>
                    </a:p>
                    <a:p>
                      <a:pPr lvl="0">
                        <a:buNone/>
                      </a:pPr>
                      <a:endParaRPr lang="en-GB" sz="1300">
                        <a:latin typeface="ADLaM Display"/>
                      </a:endParaRPr>
                    </a:p>
                    <a:p>
                      <a:pPr lvl="0">
                        <a:buNone/>
                      </a:pPr>
                      <a:endParaRPr lang="en-GB" sz="1300">
                        <a:latin typeface="ADLaM Display"/>
                      </a:endParaRPr>
                    </a:p>
                    <a:p>
                      <a:pPr lvl="0">
                        <a:buNone/>
                      </a:pPr>
                      <a:endParaRPr lang="en-GB" sz="1300">
                        <a:latin typeface="ADLaM Display"/>
                      </a:endParaRPr>
                    </a:p>
                    <a:p>
                      <a:pPr lvl="0">
                        <a:buNone/>
                      </a:pPr>
                      <a:endParaRPr lang="en-GB" sz="1300">
                        <a:latin typeface="ADLaM Display"/>
                      </a:endParaRPr>
                    </a:p>
                    <a:p>
                      <a:pPr lvl="0">
                        <a:buNone/>
                      </a:pPr>
                      <a:endParaRPr lang="en-GB" sz="1300">
                        <a:latin typeface="ADLaM Display"/>
                      </a:endParaRPr>
                    </a:p>
                    <a:p>
                      <a:pPr lvl="0">
                        <a:buNone/>
                      </a:pPr>
                      <a:endParaRPr lang="en-GB" sz="1300">
                        <a:latin typeface="ADLaM Display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0281636"/>
                  </a:ext>
                </a:extLst>
              </a:tr>
              <a:tr h="2495453"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900" b="0" i="0" u="none" strike="noStrike" noProof="0"/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0" i="0" u="none" strike="noStrike" noProof="0" dirty="0">
                          <a:solidFill>
                            <a:srgbClr val="000000"/>
                          </a:solidFill>
                          <a:latin typeface="ADLaM Display"/>
                          <a:ea typeface="ADLaM Display"/>
                          <a:cs typeface="ADLaM Display"/>
                        </a:rPr>
                        <a:t>Home learning expectations:</a:t>
                      </a:r>
                      <a:br>
                        <a:rPr lang="en-GB" sz="1300" b="0" i="0" u="none" strike="noStrike" noProof="0" dirty="0">
                          <a:solidFill>
                            <a:srgbClr val="000000"/>
                          </a:solidFill>
                          <a:latin typeface="ADLaM Display"/>
                          <a:ea typeface="ADLaM Display"/>
                          <a:cs typeface="ADLaM Display"/>
                        </a:rPr>
                      </a:br>
                      <a:endParaRPr lang="en-GB" sz="1300" b="0" i="0" u="none" strike="noStrike" noProof="0" dirty="0">
                        <a:solidFill>
                          <a:srgbClr val="000000"/>
                        </a:solidFill>
                        <a:latin typeface="ADLaM Display"/>
                        <a:ea typeface="ADLaM Display"/>
                        <a:cs typeface="ADLaM Display"/>
                      </a:endParaRPr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GB" sz="1400" b="0" i="0" u="none" strike="noStrike" noProof="0" dirty="0"/>
                        <a:t>Work must be drawn or written by yourself, in your own words.</a:t>
                      </a:r>
                      <a:endParaRPr lang="en-GB" sz="1400" dirty="0"/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GB" sz="1400" b="0" i="0" u="none" strike="noStrike" noProof="0" dirty="0"/>
                        <a:t>Completed by the due date.</a:t>
                      </a:r>
                      <a:endParaRPr lang="en-GB" sz="1400" dirty="0"/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GB" sz="1400" b="0" i="0" u="none" strike="noStrike" noProof="0" dirty="0"/>
                        <a:t>Finished to the best of your ability.</a:t>
                      </a:r>
                      <a:endParaRPr lang="en-GB" sz="1400" dirty="0"/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GB" sz="1400" b="0" i="0" u="none" strike="noStrike" noProof="0" dirty="0"/>
                        <a:t>Closely follow the instructions.</a:t>
                      </a:r>
                      <a:endParaRPr lang="en-GB" sz="1400" dirty="0"/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GB" sz="1400" b="0" i="0" u="none" strike="noStrike" noProof="0" dirty="0"/>
                        <a:t>Green penned and improved when needed.</a:t>
                      </a:r>
                      <a:endParaRPr lang="en-GB" sz="1400" dirty="0"/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GB" sz="1400" b="0" i="0" u="none" strike="noStrike" noProof="0" dirty="0"/>
                        <a:t>Peer or self-assessed when asked to.</a:t>
                      </a:r>
                      <a:endParaRPr lang="en-GB" sz="1400" dirty="0"/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GB" sz="1400" b="0" i="0" u="none" strike="noStrike" noProof="0" dirty="0"/>
                        <a:t>Presented so it is clear and neat</a:t>
                      </a:r>
                      <a:endParaRPr lang="en-GB" sz="1400" dirty="0"/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GB" sz="1400" b="0" i="0" u="none" strike="noStrike" noProof="0"/>
                        <a:t>Proof-read</a:t>
                      </a:r>
                      <a:r>
                        <a:rPr lang="en-GB" sz="1400" b="0" i="0" u="none" strike="noStrike" noProof="0" dirty="0"/>
                        <a:t> the work to ensure spelling, punctuation and grammar is to the best of your ability.</a:t>
                      </a:r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19377775"/>
                  </a:ext>
                </a:extLst>
              </a:tr>
            </a:tbl>
          </a:graphicData>
        </a:graphic>
      </p:graphicFrame>
      <p:pic>
        <p:nvPicPr>
          <p:cNvPr id="5" name="Picture 4" descr="Pencil - Free edit tools icons">
            <a:extLst>
              <a:ext uri="{FF2B5EF4-FFF2-40B4-BE49-F238E27FC236}">
                <a16:creationId xmlns:a16="http://schemas.microsoft.com/office/drawing/2014/main" id="{3F834D25-A208-86A1-27E4-2890D4713A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9648" y="1382586"/>
            <a:ext cx="340105" cy="340408"/>
          </a:xfrm>
          <a:prstGeom prst="rect">
            <a:avLst/>
          </a:prstGeom>
        </p:spPr>
      </p:pic>
      <p:pic>
        <p:nvPicPr>
          <p:cNvPr id="6" name="Picture 5" descr="Pencil - Free edit tools icons">
            <a:extLst>
              <a:ext uri="{FF2B5EF4-FFF2-40B4-BE49-F238E27FC236}">
                <a16:creationId xmlns:a16="http://schemas.microsoft.com/office/drawing/2014/main" id="{86FFFC5E-08E1-A353-BE20-54FAC76786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90290" y="973837"/>
            <a:ext cx="340105" cy="340408"/>
          </a:xfrm>
          <a:prstGeom prst="rect">
            <a:avLst/>
          </a:prstGeom>
        </p:spPr>
      </p:pic>
      <p:pic>
        <p:nvPicPr>
          <p:cNvPr id="7" name="Picture 6" descr="Pencil - Free edit tools icons">
            <a:extLst>
              <a:ext uri="{FF2B5EF4-FFF2-40B4-BE49-F238E27FC236}">
                <a16:creationId xmlns:a16="http://schemas.microsoft.com/office/drawing/2014/main" id="{2533DAAA-6B2B-7351-FA0B-5A995BB928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90449" y="469672"/>
            <a:ext cx="340105" cy="340408"/>
          </a:xfrm>
          <a:prstGeom prst="rect">
            <a:avLst/>
          </a:prstGeom>
        </p:spPr>
      </p:pic>
      <p:pic>
        <p:nvPicPr>
          <p:cNvPr id="11" name="Picture 10" descr="The Heathland School">
            <a:extLst>
              <a:ext uri="{FF2B5EF4-FFF2-40B4-BE49-F238E27FC236}">
                <a16:creationId xmlns:a16="http://schemas.microsoft.com/office/drawing/2014/main" id="{2205BA5F-86D5-35F9-F3DB-F52B3392BC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3317" y="2170671"/>
            <a:ext cx="1603304" cy="1923495"/>
          </a:xfrm>
          <a:prstGeom prst="rect">
            <a:avLst/>
          </a:prstGeom>
        </p:spPr>
      </p:pic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121D60D4-4B44-BCF0-C330-28891A06B0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9061225"/>
              </p:ext>
            </p:extLst>
          </p:nvPr>
        </p:nvGraphicFramePr>
        <p:xfrm>
          <a:off x="184859" y="181276"/>
          <a:ext cx="9535778" cy="157950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767889">
                  <a:extLst>
                    <a:ext uri="{9D8B030D-6E8A-4147-A177-3AD203B41FA5}">
                      <a16:colId xmlns:a16="http://schemas.microsoft.com/office/drawing/2014/main" val="2725049222"/>
                    </a:ext>
                  </a:extLst>
                </a:gridCol>
                <a:gridCol w="4767889">
                  <a:extLst>
                    <a:ext uri="{9D8B030D-6E8A-4147-A177-3AD203B41FA5}">
                      <a16:colId xmlns:a16="http://schemas.microsoft.com/office/drawing/2014/main" val="2511705657"/>
                    </a:ext>
                  </a:extLst>
                </a:gridCol>
              </a:tblGrid>
              <a:tr h="547792">
                <a:tc>
                  <a:txBody>
                    <a:bodyPr/>
                    <a:lstStyle/>
                    <a:p>
                      <a:r>
                        <a:rPr lang="en-GB" sz="2000" b="0" i="0" u="none" strike="noStrike" noProof="0">
                          <a:solidFill>
                            <a:srgbClr val="000000"/>
                          </a:solidFill>
                          <a:latin typeface="ADLaM Display"/>
                          <a:ea typeface="ADLaM Display"/>
                          <a:cs typeface="ADLaM Display"/>
                        </a:rPr>
                        <a:t>Year 8 Design and Technology: </a:t>
                      </a:r>
                      <a:br>
                        <a:rPr lang="en-GB" sz="2000" b="0" i="0" u="none" strike="noStrike" noProof="0" dirty="0">
                          <a:solidFill>
                            <a:srgbClr val="000000"/>
                          </a:solidFill>
                          <a:latin typeface="ADLaM Display"/>
                          <a:ea typeface="ADLaM Display"/>
                          <a:cs typeface="ADLaM Display"/>
                        </a:rPr>
                      </a:br>
                      <a:r>
                        <a:rPr lang="en-GB" sz="2000" b="0" i="0" u="none" strike="noStrike" noProof="0">
                          <a:solidFill>
                            <a:srgbClr val="000000"/>
                          </a:solidFill>
                          <a:latin typeface="ADLaM Display"/>
                          <a:ea typeface="ADLaM Display"/>
                          <a:cs typeface="ADLaM Display"/>
                        </a:rPr>
                        <a:t>Wood Joints Project</a:t>
                      </a:r>
                      <a:endParaRPr lang="en-GB" dirty="0"/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300" dirty="0">
                          <a:latin typeface="ADLaM Display"/>
                          <a:ea typeface="ADLaM Display"/>
                          <a:cs typeface="ADLaM Display"/>
                        </a:rPr>
                        <a:t>Your Name: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099">
                      <a:solidFill>
                        <a:schemeClr val="tx1"/>
                      </a:solidFill>
                    </a:lnR>
                    <a:lnT w="38099">
                      <a:solidFill>
                        <a:schemeClr val="tx1"/>
                      </a:solidFill>
                    </a:lnT>
                    <a:lnB w="38099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0281636"/>
                  </a:ext>
                </a:extLst>
              </a:tr>
              <a:tr h="469179"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0" i="0" u="none" strike="noStrike" noProof="0">
                          <a:solidFill>
                            <a:srgbClr val="000000"/>
                          </a:solidFill>
                          <a:latin typeface="ADLaM Display"/>
                          <a:ea typeface="ADLaM Display"/>
                          <a:cs typeface="ADLaM Display"/>
                        </a:rPr>
                        <a:t>Home Learning Booklet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0" i="0" u="none" strike="noStrike" noProof="0" dirty="0">
                          <a:latin typeface="ADLaM Display"/>
                          <a:ea typeface="ADLaM Display"/>
                          <a:cs typeface="ADLaM Display"/>
                        </a:rPr>
                        <a:t>Teachers Name: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099">
                      <a:solidFill>
                        <a:schemeClr val="tx1"/>
                      </a:solidFill>
                    </a:lnR>
                    <a:lnT w="38099">
                      <a:solidFill>
                        <a:schemeClr val="tx1"/>
                      </a:solidFill>
                    </a:lnT>
                    <a:lnB w="38099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19377775"/>
                  </a:ext>
                </a:extLst>
              </a:tr>
              <a:tr h="409283"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0" i="0" u="none" strike="noStrike" noProof="0" dirty="0">
                          <a:solidFill>
                            <a:srgbClr val="000000"/>
                          </a:solidFill>
                          <a:latin typeface="ADLaM Display"/>
                          <a:ea typeface="ADLaM Display"/>
                          <a:cs typeface="ADLaM Display"/>
                        </a:rPr>
                        <a:t>Autumn Term </a:t>
                      </a:r>
                      <a:endParaRPr lang="en-US" dirty="0"/>
                    </a:p>
                  </a:txBody>
                  <a:tcPr anchor="ctr">
                    <a:lnL w="38099">
                      <a:solidFill>
                        <a:schemeClr val="tx1"/>
                      </a:solidFill>
                    </a:lnL>
                    <a:lnR w="38099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099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0" i="0" u="none" strike="noStrike" noProof="0" dirty="0">
                          <a:latin typeface="ADLaM Display"/>
                          <a:ea typeface="ADLaM Display"/>
                          <a:cs typeface="ADLaM Display"/>
                        </a:rPr>
                        <a:t>Class Code:</a:t>
                      </a:r>
                    </a:p>
                  </a:txBody>
                  <a:tcPr>
                    <a:lnL w="38099">
                      <a:solidFill>
                        <a:schemeClr val="tx1"/>
                      </a:solidFill>
                    </a:lnL>
                    <a:lnR w="38099">
                      <a:solidFill>
                        <a:schemeClr val="tx1"/>
                      </a:solidFill>
                    </a:lnR>
                    <a:lnT w="38099">
                      <a:solidFill>
                        <a:schemeClr val="tx1"/>
                      </a:solidFill>
                    </a:lnT>
                    <a:lnB w="38099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92111538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AFF9BCBC-CC2D-7A40-947A-CAFE3ABF883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9295" t="6770" r="11586" b="7301"/>
          <a:stretch>
            <a:fillRect/>
          </a:stretch>
        </p:blipFill>
        <p:spPr>
          <a:xfrm>
            <a:off x="295502" y="2082628"/>
            <a:ext cx="1914471" cy="206121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5D9C9D6-A295-DEA2-A03E-17D8E4C23345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9630" t="159" r="28465" b="-58"/>
          <a:stretch>
            <a:fillRect/>
          </a:stretch>
        </p:blipFill>
        <p:spPr>
          <a:xfrm rot="16200000">
            <a:off x="2403433" y="2056079"/>
            <a:ext cx="1944926" cy="2107212"/>
          </a:xfrm>
          <a:prstGeom prst="rect">
            <a:avLst/>
          </a:prstGeom>
        </p:spPr>
      </p:pic>
      <p:pic>
        <p:nvPicPr>
          <p:cNvPr id="10" name="Picture 9" descr="Simple toy on wheels plans">
            <a:extLst>
              <a:ext uri="{FF2B5EF4-FFF2-40B4-BE49-F238E27FC236}">
                <a16:creationId xmlns:a16="http://schemas.microsoft.com/office/drawing/2014/main" id="{626390BC-0D41-4218-AB26-B15E10C5F208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3873" r="6596" b="440"/>
          <a:stretch>
            <a:fillRect/>
          </a:stretch>
        </p:blipFill>
        <p:spPr>
          <a:xfrm>
            <a:off x="4535714" y="2290990"/>
            <a:ext cx="1847634" cy="1637406"/>
          </a:xfrm>
          <a:prstGeom prst="rect">
            <a:avLst/>
          </a:prstGeom>
        </p:spPr>
      </p:pic>
      <p:sp>
        <p:nvSpPr>
          <p:cNvPr id="2" name="TextBox 7">
            <a:extLst>
              <a:ext uri="{FF2B5EF4-FFF2-40B4-BE49-F238E27FC236}">
                <a16:creationId xmlns:a16="http://schemas.microsoft.com/office/drawing/2014/main" id="{B3B7F0FF-5762-15CF-6B07-2C7C798268DB}"/>
              </a:ext>
            </a:extLst>
          </p:cNvPr>
          <p:cNvSpPr txBox="1"/>
          <p:nvPr/>
        </p:nvSpPr>
        <p:spPr>
          <a:xfrm rot="16200000">
            <a:off x="6766991" y="3732143"/>
            <a:ext cx="4640520" cy="12618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b="1" dirty="0"/>
          </a:p>
          <a:p>
            <a:r>
              <a:rPr lang="en-US" sz="4000" b="1"/>
              <a:t> ASPIRATION</a:t>
            </a:r>
          </a:p>
          <a:p>
            <a:endParaRPr lang="en-US" b="1" dirty="0"/>
          </a:p>
        </p:txBody>
      </p:sp>
      <p:pic>
        <p:nvPicPr>
          <p:cNvPr id="3" name="Picture 2" descr="Dedication Icon Vector Art, Icons, and Graphics for Free Download">
            <a:extLst>
              <a:ext uri="{FF2B5EF4-FFF2-40B4-BE49-F238E27FC236}">
                <a16:creationId xmlns:a16="http://schemas.microsoft.com/office/drawing/2014/main" id="{64D7763D-7941-B4DE-C759-1FC61DDB9B92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2934" t="31302" r="81015" b="32816"/>
          <a:stretch>
            <a:fillRect/>
          </a:stretch>
        </p:blipFill>
        <p:spPr>
          <a:xfrm>
            <a:off x="8470134" y="2184241"/>
            <a:ext cx="1162909" cy="1391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1553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CBFEE5-861A-E72D-D49E-B6A2212642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CDE79080-FE2B-0A85-CCD4-95242B1506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5684547"/>
              </p:ext>
            </p:extLst>
          </p:nvPr>
        </p:nvGraphicFramePr>
        <p:xfrm>
          <a:off x="178603" y="189305"/>
          <a:ext cx="2101016" cy="4480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01016">
                  <a:extLst>
                    <a:ext uri="{9D8B030D-6E8A-4147-A177-3AD203B41FA5}">
                      <a16:colId xmlns:a16="http://schemas.microsoft.com/office/drawing/2014/main" val="2301648287"/>
                    </a:ext>
                  </a:extLst>
                </a:gridCol>
              </a:tblGrid>
              <a:tr h="370839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Home Learning  </a:t>
                      </a:r>
                      <a:r>
                        <a:rPr lang="en-US" sz="1800" b="1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Task 1: Ideas research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4000421"/>
                  </a:ext>
                </a:extLst>
              </a:tr>
              <a:tr h="370839">
                <a:tc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To design </a:t>
                      </a: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your self-assembly product using wood joints</a:t>
                      </a:r>
                      <a:r>
                        <a:rPr lang="en-US" sz="1200" b="1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 you are going to need images that you can use for inspiration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On this page arrange at least 20 images from a theme of your choice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Avoid images of wooden toys and look instead for real objects </a:t>
                      </a: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on a</a:t>
                      </a:r>
                      <a:r>
                        <a:rPr lang="en-US" sz="1200" b="1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 theme.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Make sure you can clearly see all of the images as you will need to use them to design from (don't stick them on top of each other).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You can use the school printers</a:t>
                      </a:r>
                      <a:endParaRPr lang="en-US" sz="1200" b="1" i="0" u="none" strike="noStrike" noProof="0" dirty="0">
                        <a:solidFill>
                          <a:srgbClr val="000000"/>
                        </a:solidFill>
                        <a:latin typeface="Apto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0594810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0F87A3A1-968A-8677-23BB-94B49B1AD810}"/>
              </a:ext>
            </a:extLst>
          </p:cNvPr>
          <p:cNvGraphicFramePr>
            <a:graphicFrameLocks noGrp="1"/>
          </p:cNvGraphicFramePr>
          <p:nvPr/>
        </p:nvGraphicFramePr>
        <p:xfrm>
          <a:off x="181428" y="5776685"/>
          <a:ext cx="9535092" cy="90652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79513">
                  <a:extLst>
                    <a:ext uri="{9D8B030D-6E8A-4147-A177-3AD203B41FA5}">
                      <a16:colId xmlns:a16="http://schemas.microsoft.com/office/drawing/2014/main" val="2301648287"/>
                    </a:ext>
                  </a:extLst>
                </a:gridCol>
                <a:gridCol w="4155525">
                  <a:extLst>
                    <a:ext uri="{9D8B030D-6E8A-4147-A177-3AD203B41FA5}">
                      <a16:colId xmlns:a16="http://schemas.microsoft.com/office/drawing/2014/main" val="731450780"/>
                    </a:ext>
                  </a:extLst>
                </a:gridCol>
                <a:gridCol w="4200054">
                  <a:extLst>
                    <a:ext uri="{9D8B030D-6E8A-4147-A177-3AD203B41FA5}">
                      <a16:colId xmlns:a16="http://schemas.microsoft.com/office/drawing/2014/main" val="688381357"/>
                    </a:ext>
                  </a:extLst>
                </a:gridCol>
              </a:tblGrid>
              <a:tr h="453265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Teacher </a:t>
                      </a:r>
                      <a:endParaRPr lang="en-US" sz="1100"/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Assessment:</a:t>
                      </a:r>
                      <a:endParaRPr 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WWW:</a:t>
                      </a:r>
                      <a:endParaRPr 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EBI:</a:t>
                      </a:r>
                      <a:endParaRPr lang="en-US" sz="11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4000421"/>
                  </a:ext>
                </a:extLst>
              </a:tr>
              <a:tr h="453264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Self</a:t>
                      </a:r>
                      <a:endParaRPr lang="en-US" sz="1100" b="1" dirty="0"/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Assessment:</a:t>
                      </a:r>
                      <a:endParaRPr 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WWW:</a:t>
                      </a:r>
                      <a:endParaRPr 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EBI:</a:t>
                      </a:r>
                      <a:endParaRPr lang="en-US" sz="11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2631016"/>
                  </a:ext>
                </a:extLst>
              </a:tr>
            </a:tbl>
          </a:graphicData>
        </a:graphic>
      </p:graphicFrame>
      <p:grpSp>
        <p:nvGrpSpPr>
          <p:cNvPr id="2" name="Group 1">
            <a:extLst>
              <a:ext uri="{FF2B5EF4-FFF2-40B4-BE49-F238E27FC236}">
                <a16:creationId xmlns:a16="http://schemas.microsoft.com/office/drawing/2014/main" id="{DDED1026-DF13-3042-0427-E55615CD3A2D}"/>
              </a:ext>
            </a:extLst>
          </p:cNvPr>
          <p:cNvGrpSpPr/>
          <p:nvPr/>
        </p:nvGrpSpPr>
        <p:grpSpPr>
          <a:xfrm>
            <a:off x="7992675" y="3882691"/>
            <a:ext cx="1916016" cy="1895475"/>
            <a:chOff x="5612332" y="-1023138"/>
            <a:chExt cx="1916016" cy="1895475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5A83792C-4538-C578-DDF7-CD2B0B2D7A29}"/>
                </a:ext>
              </a:extLst>
            </p:cNvPr>
            <p:cNvSpPr/>
            <p:nvPr/>
          </p:nvSpPr>
          <p:spPr>
            <a:xfrm rot="-2760000">
              <a:off x="5748356" y="-287273"/>
              <a:ext cx="1472949" cy="49836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GB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1800"/>
            </a:p>
          </p:txBody>
        </p: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CCC55AC6-0F41-C284-0D2C-ABF5032AB83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612332" y="-1023138"/>
              <a:ext cx="1916016" cy="189547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659301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DFE7AE-66DA-279B-8668-DF751D9E26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B242CBA5-70FF-95B1-C58A-C270CF61CE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2616930"/>
              </p:ext>
            </p:extLst>
          </p:nvPr>
        </p:nvGraphicFramePr>
        <p:xfrm>
          <a:off x="178603" y="211077"/>
          <a:ext cx="2295446" cy="582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95446">
                  <a:extLst>
                    <a:ext uri="{9D8B030D-6E8A-4147-A177-3AD203B41FA5}">
                      <a16:colId xmlns:a16="http://schemas.microsoft.com/office/drawing/2014/main" val="2301648287"/>
                    </a:ext>
                  </a:extLst>
                </a:gridCol>
              </a:tblGrid>
              <a:tr h="742446"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Home Learning Task </a:t>
                      </a:r>
                      <a:r>
                        <a:rPr lang="en-US" sz="18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2: Materials </a:t>
                      </a:r>
                      <a:r>
                        <a:rPr lang="en-US" sz="1800" b="1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research</a:t>
                      </a:r>
                      <a:endParaRPr lang="en-US" sz="1800" b="0" i="0" u="none" strike="noStrike" noProof="0">
                        <a:solidFill>
                          <a:srgbClr val="000000"/>
                        </a:solidFill>
                        <a:latin typeface="Apto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4000421"/>
                  </a:ext>
                </a:extLst>
              </a:tr>
              <a:tr h="1581307">
                <a:tc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Create a page about Pine (the wood you </a:t>
                      </a: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will be using to make your self-assembly construction product) and some construction methods you could use..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baseline="0" noProof="0" dirty="0">
                          <a:solidFill>
                            <a:srgbClr val="000000"/>
                          </a:solidFill>
                          <a:latin typeface="Aptos"/>
                        </a:rPr>
                        <a:t>You are going to hand write it and draw </a:t>
                      </a:r>
                      <a:r>
                        <a:rPr lang="en-US" sz="1200" b="1" i="0" u="none" strike="noStrike" baseline="0" noProof="0">
                          <a:solidFill>
                            <a:srgbClr val="000000"/>
                          </a:solidFill>
                          <a:latin typeface="Aptos"/>
                        </a:rPr>
                        <a:t>into your</a:t>
                      </a:r>
                      <a:r>
                        <a:rPr lang="en-US" sz="1200" b="1" i="0" u="none" strike="noStrike" baseline="0" noProof="0" dirty="0">
                          <a:solidFill>
                            <a:srgbClr val="000000"/>
                          </a:solidFill>
                          <a:latin typeface="Aptos"/>
                        </a:rPr>
                        <a:t> booklet so no AI or copy </a:t>
                      </a:r>
                      <a:r>
                        <a:rPr lang="en-US" sz="1200" b="1" i="0" u="none" strike="noStrike" baseline="0" noProof="0">
                          <a:solidFill>
                            <a:srgbClr val="000000"/>
                          </a:solidFill>
                          <a:latin typeface="Aptos"/>
                        </a:rPr>
                        <a:t>and paste.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0594810"/>
                  </a:ext>
                </a:extLst>
              </a:tr>
              <a:tr h="323062">
                <a:tc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,Sans-Serif"/>
                        <a:buChar char="•"/>
                      </a:pPr>
                      <a:r>
                        <a:rPr lang="en-US" sz="1400" b="1" i="0" u="none" strike="noStrike" baseline="0" noProof="0">
                          <a:solidFill>
                            <a:srgbClr val="000000"/>
                          </a:solidFill>
                          <a:latin typeface="Aptos"/>
                        </a:rPr>
                        <a:t>Answer the following questions:</a:t>
                      </a:r>
                      <a:endParaRPr lang="en-US" sz="1400" b="0" i="0" u="none" strike="noStrike" baseline="0" noProof="0">
                        <a:solidFill>
                          <a:srgbClr val="000000"/>
                        </a:solidFill>
                        <a:latin typeface="Apto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4967622"/>
                  </a:ext>
                </a:extLst>
              </a:tr>
              <a:tr h="459089">
                <a:tc>
                  <a:txBody>
                    <a:bodyPr/>
                    <a:lstStyle/>
                    <a:p>
                      <a:pPr marL="228600" lvl="0" indent="-22860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AutoNum type="arabicPeriod"/>
                      </a:pPr>
                      <a:r>
                        <a:rPr lang="en-US" sz="1200" b="1" i="0" u="none" strike="noStrike" baseline="0" noProof="0">
                          <a:solidFill>
                            <a:srgbClr val="000000"/>
                          </a:solidFill>
                          <a:latin typeface="Aptos"/>
                        </a:rPr>
                        <a:t>Where does Pine come from and which part of the world is it most common?</a:t>
                      </a:r>
                      <a:endParaRPr lang="en-US" sz="1200" b="0" i="0" u="none" strike="noStrike" baseline="0" noProof="0">
                        <a:solidFill>
                          <a:srgbClr val="000000"/>
                        </a:solidFill>
                        <a:latin typeface="Aptos"/>
                      </a:endParaRPr>
                    </a:p>
                    <a:p>
                      <a:pPr marL="228600" lvl="0" indent="-22860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AutoNum type="arabicPeriod"/>
                      </a:pPr>
                      <a:r>
                        <a:rPr lang="en-US" sz="1200" b="1" i="0" u="none" strike="noStrike" baseline="0" noProof="0">
                          <a:solidFill>
                            <a:srgbClr val="000000"/>
                          </a:solidFill>
                          <a:latin typeface="Aptos"/>
                        </a:rPr>
                        <a:t>What is the structure of pine?  (find a diagrams online and reproduce it)</a:t>
                      </a:r>
                      <a:endParaRPr lang="en-US" sz="1200" b="0" i="0" u="none" strike="noStrike" baseline="0" noProof="0">
                        <a:solidFill>
                          <a:srgbClr val="000000"/>
                        </a:solidFill>
                        <a:latin typeface="Aptos"/>
                      </a:endParaRPr>
                    </a:p>
                    <a:p>
                      <a:pPr marL="228600" lvl="0" indent="-22860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AutoNum type="arabicPeriod"/>
                      </a:pPr>
                      <a:r>
                        <a:rPr lang="en-US" sz="1200" b="1" i="0" u="none" strike="noStrike" baseline="0" noProof="0">
                          <a:solidFill>
                            <a:srgbClr val="000000"/>
                          </a:solidFill>
                          <a:latin typeface="Aptos"/>
                        </a:rPr>
                        <a:t>Find an example of a wood joint and draw it in the space provided</a:t>
                      </a:r>
                    </a:p>
                    <a:p>
                      <a:pPr marL="228600" lvl="0" indent="-22860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AutoNum type="arabicPeriod"/>
                      </a:pPr>
                      <a:r>
                        <a:rPr lang="en-US" sz="1200" b="1" i="0" u="none" strike="noStrike" baseline="0" noProof="0">
                          <a:solidFill>
                            <a:srgbClr val="000000"/>
                          </a:solidFill>
                          <a:latin typeface="Aptos"/>
                        </a:rPr>
                        <a:t>Find an example of a wood joint in your home and draw it</a:t>
                      </a:r>
                      <a:endParaRPr lang="en-US" sz="1200" b="1" i="0" u="none" strike="noStrike" baseline="0" noProof="0" dirty="0">
                        <a:solidFill>
                          <a:srgbClr val="000000"/>
                        </a:solidFill>
                        <a:latin typeface="Apto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7593324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EBA5F69B-2699-AB1A-6C4B-E381E1926E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4696845"/>
              </p:ext>
            </p:extLst>
          </p:nvPr>
        </p:nvGraphicFramePr>
        <p:xfrm>
          <a:off x="181428" y="6226628"/>
          <a:ext cx="9535092" cy="4532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79513">
                  <a:extLst>
                    <a:ext uri="{9D8B030D-6E8A-4147-A177-3AD203B41FA5}">
                      <a16:colId xmlns:a16="http://schemas.microsoft.com/office/drawing/2014/main" val="2301648287"/>
                    </a:ext>
                  </a:extLst>
                </a:gridCol>
                <a:gridCol w="4155525">
                  <a:extLst>
                    <a:ext uri="{9D8B030D-6E8A-4147-A177-3AD203B41FA5}">
                      <a16:colId xmlns:a16="http://schemas.microsoft.com/office/drawing/2014/main" val="731450780"/>
                    </a:ext>
                  </a:extLst>
                </a:gridCol>
                <a:gridCol w="4200054">
                  <a:extLst>
                    <a:ext uri="{9D8B030D-6E8A-4147-A177-3AD203B41FA5}">
                      <a16:colId xmlns:a16="http://schemas.microsoft.com/office/drawing/2014/main" val="688381357"/>
                    </a:ext>
                  </a:extLst>
                </a:gridCol>
              </a:tblGrid>
              <a:tr h="453264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Self</a:t>
                      </a:r>
                      <a:endParaRPr lang="en-US" sz="1100" b="1" dirty="0"/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Assessment:</a:t>
                      </a:r>
                      <a:endParaRPr 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WWW:</a:t>
                      </a:r>
                      <a:endParaRPr 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EBI:</a:t>
                      </a:r>
                      <a:endParaRPr lang="en-US" sz="11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2631016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B82F34CF-B37B-95FA-B2FA-352981BB48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5280910"/>
              </p:ext>
            </p:extLst>
          </p:nvPr>
        </p:nvGraphicFramePr>
        <p:xfrm>
          <a:off x="2547256" y="195942"/>
          <a:ext cx="2232314" cy="19349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32314">
                  <a:extLst>
                    <a:ext uri="{9D8B030D-6E8A-4147-A177-3AD203B41FA5}">
                      <a16:colId xmlns:a16="http://schemas.microsoft.com/office/drawing/2014/main" val="2301648287"/>
                    </a:ext>
                  </a:extLst>
                </a:gridCol>
              </a:tblGrid>
              <a:tr h="289056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Clr>
                          <a:srgbClr val="000000"/>
                        </a:buClr>
                        <a:buNone/>
                      </a:pPr>
                      <a:r>
                        <a:rPr lang="en-US" sz="1200" b="1"/>
                        <a:t>Question 01: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4000421"/>
                  </a:ext>
                </a:extLst>
              </a:tr>
              <a:tr h="272052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endParaRPr lang="en-US" sz="1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6770908"/>
                  </a:ext>
                </a:extLst>
              </a:tr>
              <a:tr h="272052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endParaRPr lang="en-US" sz="1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3304012"/>
                  </a:ext>
                </a:extLst>
              </a:tr>
              <a:tr h="272051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endParaRPr lang="en-US" sz="1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593736"/>
                  </a:ext>
                </a:extLst>
              </a:tr>
              <a:tr h="272050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endParaRPr lang="en-US" sz="1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5895059"/>
                  </a:ext>
                </a:extLst>
              </a:tr>
              <a:tr h="272050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endParaRPr lang="en-US" sz="1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6374240"/>
                  </a:ext>
                </a:extLst>
              </a:tr>
              <a:tr h="272050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endParaRPr lang="en-US" sz="1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21071"/>
                  </a:ext>
                </a:extLst>
              </a:tr>
            </a:tbl>
          </a:graphicData>
        </a:graphic>
      </p:graphicFrame>
      <p:pic>
        <p:nvPicPr>
          <p:cNvPr id="6" name="Picture 5" descr="Pencil - Free edit tools icons">
            <a:extLst>
              <a:ext uri="{FF2B5EF4-FFF2-40B4-BE49-F238E27FC236}">
                <a16:creationId xmlns:a16="http://schemas.microsoft.com/office/drawing/2014/main" id="{57500E08-4CA2-7329-5E59-BB014A8EFF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85320" y="110237"/>
            <a:ext cx="340105" cy="340408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258AE3A-B506-EE0E-29CC-8779248D88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1500951"/>
              </p:ext>
            </p:extLst>
          </p:nvPr>
        </p:nvGraphicFramePr>
        <p:xfrm>
          <a:off x="2547255" y="2344055"/>
          <a:ext cx="2232314" cy="379179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32314">
                  <a:extLst>
                    <a:ext uri="{9D8B030D-6E8A-4147-A177-3AD203B41FA5}">
                      <a16:colId xmlns:a16="http://schemas.microsoft.com/office/drawing/2014/main" val="2301648287"/>
                    </a:ext>
                  </a:extLst>
                </a:gridCol>
              </a:tblGrid>
              <a:tr h="332613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Clr>
                          <a:srgbClr val="000000"/>
                        </a:buClr>
                        <a:buNone/>
                      </a:pPr>
                      <a:r>
                        <a:rPr lang="en-US" sz="1200" b="1"/>
                        <a:t>Question 02: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4000421"/>
                  </a:ext>
                </a:extLst>
              </a:tr>
              <a:tr h="3459186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endParaRPr lang="en-US" sz="1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6770908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676E0B1-DDA4-E2C1-EA59-F75DAD5758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5648286"/>
              </p:ext>
            </p:extLst>
          </p:nvPr>
        </p:nvGraphicFramePr>
        <p:xfrm>
          <a:off x="4840514" y="181428"/>
          <a:ext cx="4883029" cy="59513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83029">
                  <a:extLst>
                    <a:ext uri="{9D8B030D-6E8A-4147-A177-3AD203B41FA5}">
                      <a16:colId xmlns:a16="http://schemas.microsoft.com/office/drawing/2014/main" val="2301648287"/>
                    </a:ext>
                  </a:extLst>
                </a:gridCol>
              </a:tblGrid>
              <a:tr h="418861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Clr>
                          <a:srgbClr val="000000"/>
                        </a:buClr>
                        <a:buNone/>
                      </a:pPr>
                      <a:r>
                        <a:rPr lang="en-US" sz="1200" b="1"/>
                        <a:t>Question 03: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4000421"/>
                  </a:ext>
                </a:extLst>
              </a:tr>
              <a:tr h="2635325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endParaRPr lang="en-US" sz="1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6770908"/>
                  </a:ext>
                </a:extLst>
              </a:tr>
              <a:tr h="279240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200" b="1"/>
                        <a:t>Question 04:</a:t>
                      </a:r>
                      <a:endParaRPr lang="en-US" sz="1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5895059"/>
                  </a:ext>
                </a:extLst>
              </a:tr>
              <a:tr h="2617879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endParaRPr lang="en-US" sz="1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63742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097179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DFE7AE-66DA-279B-8668-DF751D9E26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DB344452-F18F-4636-4184-486333FB53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5194230"/>
              </p:ext>
            </p:extLst>
          </p:nvPr>
        </p:nvGraphicFramePr>
        <p:xfrm>
          <a:off x="178603" y="189305"/>
          <a:ext cx="2658880" cy="54647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58880">
                  <a:extLst>
                    <a:ext uri="{9D8B030D-6E8A-4147-A177-3AD203B41FA5}">
                      <a16:colId xmlns:a16="http://schemas.microsoft.com/office/drawing/2014/main" val="2301648287"/>
                    </a:ext>
                  </a:extLst>
                </a:gridCol>
              </a:tblGrid>
              <a:tr h="61555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Home Learning Task 3:</a:t>
                      </a:r>
                      <a:endParaRPr lang="en-US" sz="1800" b="0" i="0" u="none" strike="noStrike" noProof="0">
                        <a:solidFill>
                          <a:srgbClr val="000000"/>
                        </a:solidFill>
                        <a:latin typeface="Aptos"/>
                      </a:endParaRPr>
                    </a:p>
                    <a:p>
                      <a:pPr lvl="0">
                        <a:buNone/>
                      </a:pPr>
                      <a:r>
                        <a:rPr lang="en-US" sz="18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Complete Design Ideas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4000421"/>
                  </a:ext>
                </a:extLst>
              </a:tr>
              <a:tr h="2445588">
                <a:tc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You now need to complete the ideas for your self-assembly product</a:t>
                      </a:r>
                      <a:endParaRPr lang="en-US" sz="1200" b="1" i="0" u="none" strike="noStrike" noProof="0" dirty="0">
                        <a:solidFill>
                          <a:srgbClr val="000000"/>
                        </a:solidFill>
                        <a:latin typeface="Aptos"/>
                      </a:endParaRP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Follow the guidance on this page to </a:t>
                      </a:r>
                      <a:r>
                        <a:rPr lang="en-US" sz="1200" b="1" i="0" u="sng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complete your diagrams on your A4 Sheet of paper.</a:t>
                      </a:r>
                      <a:endParaRPr lang="en-US"/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Make sure you use the skills from your first homework to use labels and diagrams to explain how your i</a:t>
                      </a: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dea works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7710778"/>
                  </a:ext>
                </a:extLst>
              </a:tr>
              <a:tr h="349370">
                <a:tc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4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You Must: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6592930"/>
                  </a:ext>
                </a:extLst>
              </a:tr>
              <a:tr h="2029667">
                <a:tc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Complete 3 different ideas from your theme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The ideas must show the product assembled and 'exploded' (show all the parts separately)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You must label the parts and explain how they fit together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You must try a 3D drawing technique like crating.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830969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C3F14CDA-0823-C9EA-38D1-5382903B22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3685559"/>
              </p:ext>
            </p:extLst>
          </p:nvPr>
        </p:nvGraphicFramePr>
        <p:xfrm>
          <a:off x="181428" y="5776685"/>
          <a:ext cx="9535092" cy="90652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79513">
                  <a:extLst>
                    <a:ext uri="{9D8B030D-6E8A-4147-A177-3AD203B41FA5}">
                      <a16:colId xmlns:a16="http://schemas.microsoft.com/office/drawing/2014/main" val="2301648287"/>
                    </a:ext>
                  </a:extLst>
                </a:gridCol>
                <a:gridCol w="4155525">
                  <a:extLst>
                    <a:ext uri="{9D8B030D-6E8A-4147-A177-3AD203B41FA5}">
                      <a16:colId xmlns:a16="http://schemas.microsoft.com/office/drawing/2014/main" val="731450780"/>
                    </a:ext>
                  </a:extLst>
                </a:gridCol>
                <a:gridCol w="4200054">
                  <a:extLst>
                    <a:ext uri="{9D8B030D-6E8A-4147-A177-3AD203B41FA5}">
                      <a16:colId xmlns:a16="http://schemas.microsoft.com/office/drawing/2014/main" val="688381357"/>
                    </a:ext>
                  </a:extLst>
                </a:gridCol>
              </a:tblGrid>
              <a:tr h="453265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Teacher </a:t>
                      </a:r>
                      <a:endParaRPr lang="en-US" sz="1100"/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Assessment:</a:t>
                      </a:r>
                      <a:endParaRPr 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WWW:</a:t>
                      </a:r>
                      <a:endParaRPr 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EBI:</a:t>
                      </a:r>
                      <a:endParaRPr lang="en-US" sz="11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4000421"/>
                  </a:ext>
                </a:extLst>
              </a:tr>
              <a:tr h="453264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Self</a:t>
                      </a:r>
                      <a:endParaRPr lang="en-US" sz="1100" b="1" dirty="0"/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Assessment:</a:t>
                      </a:r>
                      <a:endParaRPr 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WWW:</a:t>
                      </a:r>
                      <a:endParaRPr 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EBI:</a:t>
                      </a:r>
                      <a:endParaRPr lang="en-US" sz="11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2631016"/>
                  </a:ext>
                </a:extLst>
              </a:tr>
            </a:tbl>
          </a:graphicData>
        </a:graphic>
      </p:graphicFrame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949D34D3-B682-5B6D-F7C3-59A5AC1384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6565539"/>
              </p:ext>
            </p:extLst>
          </p:nvPr>
        </p:nvGraphicFramePr>
        <p:xfrm>
          <a:off x="2997199" y="268515"/>
          <a:ext cx="3430168" cy="6461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30168">
                  <a:extLst>
                    <a:ext uri="{9D8B030D-6E8A-4147-A177-3AD203B41FA5}">
                      <a16:colId xmlns:a16="http://schemas.microsoft.com/office/drawing/2014/main" val="2301648287"/>
                    </a:ext>
                  </a:extLst>
                </a:gridCol>
              </a:tblGrid>
              <a:tr h="646125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200" b="1" dirty="0"/>
                        <a:t>Guidance: The diagram below is here to show you how an 'exploded' diagram works. Try this technique to show all of the parts of your i</a:t>
                      </a:r>
                      <a:r>
                        <a:rPr lang="en-US" sz="1200" b="1"/>
                        <a:t>dea.</a:t>
                      </a:r>
                      <a:endParaRPr lang="en-US" sz="1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4000421"/>
                  </a:ext>
                </a:extLst>
              </a:tr>
            </a:tbl>
          </a:graphicData>
        </a:graphic>
      </p:graphicFrame>
      <p:pic>
        <p:nvPicPr>
          <p:cNvPr id="2" name="Picture 1" descr="This may contain: a drawing of a skateboard that is upside down">
            <a:extLst>
              <a:ext uri="{FF2B5EF4-FFF2-40B4-BE49-F238E27FC236}">
                <a16:creationId xmlns:a16="http://schemas.microsoft.com/office/drawing/2014/main" id="{DBB89B61-1915-51D2-4CEE-9B4D2A448D1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6944" r="16937" b="230"/>
          <a:stretch>
            <a:fillRect/>
          </a:stretch>
        </p:blipFill>
        <p:spPr>
          <a:xfrm>
            <a:off x="2993874" y="2276335"/>
            <a:ext cx="2895302" cy="337213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Picture 3" descr="This may contain: an assembly diagram for the front end of a car, with parts attached to it">
            <a:extLst>
              <a:ext uri="{FF2B5EF4-FFF2-40B4-BE49-F238E27FC236}">
                <a16:creationId xmlns:a16="http://schemas.microsoft.com/office/drawing/2014/main" id="{E0FD0ED7-E47D-5F28-8D06-CDDAD713CB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5285" y="2749912"/>
            <a:ext cx="3708400" cy="289668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Picture 2" descr="This may contain: the instructions for how to make a paper penguin with wheels and feet, from an old book">
            <a:extLst>
              <a:ext uri="{FF2B5EF4-FFF2-40B4-BE49-F238E27FC236}">
                <a16:creationId xmlns:a16="http://schemas.microsoft.com/office/drawing/2014/main" id="{A0B7F664-844E-2FE4-9DD3-5CC08A41D5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77000" y="186871"/>
            <a:ext cx="3294743" cy="2478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2371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925079-51E4-2AA0-7B10-ED41EC9664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BAE6403D-FEB4-5EAA-075C-5C42805482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0992555"/>
              </p:ext>
            </p:extLst>
          </p:nvPr>
        </p:nvGraphicFramePr>
        <p:xfrm>
          <a:off x="2090057" y="188685"/>
          <a:ext cx="7633731" cy="586162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44577">
                  <a:extLst>
                    <a:ext uri="{9D8B030D-6E8A-4147-A177-3AD203B41FA5}">
                      <a16:colId xmlns:a16="http://schemas.microsoft.com/office/drawing/2014/main" val="31900720"/>
                    </a:ext>
                  </a:extLst>
                </a:gridCol>
                <a:gridCol w="2544577">
                  <a:extLst>
                    <a:ext uri="{9D8B030D-6E8A-4147-A177-3AD203B41FA5}">
                      <a16:colId xmlns:a16="http://schemas.microsoft.com/office/drawing/2014/main" val="2442231799"/>
                    </a:ext>
                  </a:extLst>
                </a:gridCol>
                <a:gridCol w="2544577">
                  <a:extLst>
                    <a:ext uri="{9D8B030D-6E8A-4147-A177-3AD203B41FA5}">
                      <a16:colId xmlns:a16="http://schemas.microsoft.com/office/drawing/2014/main" val="1220252525"/>
                    </a:ext>
                  </a:extLst>
                </a:gridCol>
              </a:tblGrid>
              <a:tr h="2057400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b="1"/>
                        <a:t>Stage 01 diagram</a:t>
                      </a:r>
                      <a:endParaRPr lang="en-US"/>
                    </a:p>
                  </a:txBody>
                  <a:tcPr>
                    <a:lnL w="28575">
                      <a:solidFill>
                        <a:schemeClr val="tx1"/>
                      </a:solidFill>
                    </a:lnL>
                    <a:lnR w="28575">
                      <a:solidFill>
                        <a:schemeClr val="tx1"/>
                      </a:solidFill>
                    </a:lnR>
                    <a:lnT w="28575">
                      <a:solidFill>
                        <a:schemeClr val="tx1"/>
                      </a:solidFill>
                    </a:lnT>
                    <a:lnB w="28575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b="1"/>
                        <a:t>Stage 02 </a:t>
                      </a:r>
                      <a:r>
                        <a:rPr lang="en-US" sz="11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diagram</a:t>
                      </a:r>
                      <a:endParaRPr lang="en-US" sz="1100" b="1" dirty="0"/>
                    </a:p>
                  </a:txBody>
                  <a:tcPr>
                    <a:lnL w="28575">
                      <a:solidFill>
                        <a:schemeClr val="tx1"/>
                      </a:solidFill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>
                      <a:solidFill>
                        <a:schemeClr val="tx1"/>
                      </a:solidFill>
                    </a:lnT>
                    <a:lnB w="28575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b="1"/>
                        <a:t>Stage 03 </a:t>
                      </a:r>
                      <a:r>
                        <a:rPr lang="en-US" sz="11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diagram</a:t>
                      </a:r>
                      <a:endParaRPr lang="en-US" sz="1100" b="1" dirty="0"/>
                    </a:p>
                  </a:txBody>
                  <a:tcPr>
                    <a:lnL w="28575">
                      <a:solidFill>
                        <a:schemeClr val="tx1"/>
                      </a:solidFill>
                    </a:lnL>
                    <a:lnR w="28575">
                      <a:solidFill>
                        <a:schemeClr val="tx1"/>
                      </a:solidFill>
                    </a:lnR>
                    <a:lnT w="28575">
                      <a:solidFill>
                        <a:schemeClr val="tx1"/>
                      </a:solidFill>
                    </a:lnT>
                    <a:lnB w="28575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73404226"/>
                  </a:ext>
                </a:extLst>
              </a:tr>
              <a:tr h="731142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b="1"/>
                        <a:t>01: Drawing templates</a:t>
                      </a:r>
                      <a:endParaRPr lang="en-US"/>
                    </a:p>
                  </a:txBody>
                  <a:tcPr>
                    <a:lnL w="28575">
                      <a:solidFill>
                        <a:schemeClr val="tx1"/>
                      </a:solidFill>
                    </a:lnL>
                    <a:lnR w="28575">
                      <a:solidFill>
                        <a:schemeClr val="tx1"/>
                      </a:solidFill>
                    </a:lnR>
                    <a:lnT w="28575">
                      <a:solidFill>
                        <a:schemeClr val="tx1"/>
                      </a:solidFill>
                    </a:lnT>
                    <a:lnB w="28575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b="1"/>
                        <a:t>02: Placing templates</a:t>
                      </a:r>
                      <a:endParaRPr lang="en-US" sz="1100" b="1" dirty="0"/>
                    </a:p>
                  </a:txBody>
                  <a:tcPr>
                    <a:lnL w="28575">
                      <a:solidFill>
                        <a:schemeClr val="tx1"/>
                      </a:solidFill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>
                      <a:solidFill>
                        <a:schemeClr val="tx1"/>
                      </a:solidFill>
                    </a:lnT>
                    <a:lnB w="28575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b="1"/>
                        <a:t>03: Cutting </a:t>
                      </a:r>
                      <a:endParaRPr lang="en-US" sz="1100" b="1" dirty="0"/>
                    </a:p>
                  </a:txBody>
                  <a:tcPr>
                    <a:lnL w="28575">
                      <a:solidFill>
                        <a:schemeClr val="tx1"/>
                      </a:solidFill>
                    </a:lnL>
                    <a:lnR w="28575">
                      <a:solidFill>
                        <a:schemeClr val="tx1"/>
                      </a:solidFill>
                    </a:lnR>
                    <a:lnT w="28575">
                      <a:solidFill>
                        <a:schemeClr val="tx1"/>
                      </a:solidFill>
                    </a:lnT>
                    <a:lnB w="28575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17114186"/>
                  </a:ext>
                </a:extLst>
              </a:tr>
              <a:tr h="1994810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Stage 04 diagram</a:t>
                      </a:r>
                    </a:p>
                  </a:txBody>
                  <a:tcPr>
                    <a:lnL w="28575">
                      <a:solidFill>
                        <a:schemeClr val="tx1"/>
                      </a:solidFill>
                    </a:lnL>
                    <a:lnR w="28575">
                      <a:solidFill>
                        <a:schemeClr val="tx1"/>
                      </a:solidFill>
                    </a:lnR>
                    <a:lnT w="28575">
                      <a:solidFill>
                        <a:schemeClr val="tx1"/>
                      </a:solidFill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Stage 05 diagram</a:t>
                      </a:r>
                      <a:endParaRPr lang="en-US" sz="1100" b="1" i="0" u="none" strike="noStrike" noProof="0" dirty="0">
                        <a:solidFill>
                          <a:srgbClr val="000000"/>
                        </a:solidFill>
                        <a:latin typeface="Aptos"/>
                      </a:endParaRPr>
                    </a:p>
                  </a:txBody>
                  <a:tcPr>
                    <a:lnL w="28575">
                      <a:solidFill>
                        <a:schemeClr val="tx1"/>
                      </a:solidFill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>
                      <a:solidFill>
                        <a:schemeClr val="tx1"/>
                      </a:solidFill>
                    </a:lnT>
                    <a:lnB w="28575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Stage 06 diagram</a:t>
                      </a:r>
                      <a:endParaRPr lang="en-US" sz="1100" b="1" i="0" u="none" strike="noStrike" noProof="0" dirty="0">
                        <a:solidFill>
                          <a:srgbClr val="000000"/>
                        </a:solidFill>
                        <a:latin typeface="Aptos"/>
                      </a:endParaRPr>
                    </a:p>
                  </a:txBody>
                  <a:tcPr>
                    <a:lnL w="28575">
                      <a:solidFill>
                        <a:schemeClr val="tx1"/>
                      </a:solidFill>
                    </a:lnL>
                    <a:lnR w="28575">
                      <a:solidFill>
                        <a:schemeClr val="tx1"/>
                      </a:solidFill>
                    </a:lnR>
                    <a:lnT w="28575">
                      <a:solidFill>
                        <a:schemeClr val="tx1"/>
                      </a:solidFill>
                    </a:lnT>
                    <a:lnB w="28575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48832309"/>
                  </a:ext>
                </a:extLst>
              </a:tr>
              <a:tr h="1078274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b="1"/>
                        <a:t>04: shaping finishing</a:t>
                      </a:r>
                    </a:p>
                  </a:txBody>
                  <a:tcPr>
                    <a:lnL w="28575">
                      <a:solidFill>
                        <a:schemeClr val="tx1"/>
                      </a:solidFill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>
                      <a:solidFill>
                        <a:schemeClr val="tx1"/>
                      </a:solidFill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05: Drilling</a:t>
                      </a:r>
                      <a:endParaRPr lang="en-US" sz="1100" b="1" i="0" u="none" strike="noStrike" noProof="0" dirty="0">
                        <a:solidFill>
                          <a:srgbClr val="000000"/>
                        </a:solidFill>
                        <a:latin typeface="Aptos"/>
                      </a:endParaRPr>
                    </a:p>
                  </a:txBody>
                  <a:tcPr>
                    <a:lnL w="28575">
                      <a:solidFill>
                        <a:schemeClr val="tx1"/>
                      </a:solidFill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>
                      <a:solidFill>
                        <a:schemeClr val="tx1"/>
                      </a:solidFill>
                    </a:lnT>
                    <a:lnB w="28575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06: Dowel rod attachment</a:t>
                      </a:r>
                      <a:endParaRPr lang="en-US" sz="1100" b="1" i="0" u="none" strike="noStrike" noProof="0" dirty="0">
                        <a:solidFill>
                          <a:srgbClr val="000000"/>
                        </a:solidFill>
                        <a:latin typeface="Aptos"/>
                      </a:endParaRPr>
                    </a:p>
                  </a:txBody>
                  <a:tcPr>
                    <a:lnL w="28575">
                      <a:solidFill>
                        <a:schemeClr val="tx1"/>
                      </a:solidFill>
                    </a:lnL>
                    <a:lnR w="28575">
                      <a:solidFill>
                        <a:schemeClr val="tx1"/>
                      </a:solidFill>
                    </a:lnR>
                    <a:lnT w="28575">
                      <a:solidFill>
                        <a:schemeClr val="tx1"/>
                      </a:solidFill>
                    </a:lnT>
                    <a:lnB w="28575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53090227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699F472-0CF9-D800-8317-387B3FBD411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831872"/>
              </p:ext>
            </p:extLst>
          </p:nvPr>
        </p:nvGraphicFramePr>
        <p:xfrm>
          <a:off x="178603" y="189305"/>
          <a:ext cx="1826547" cy="57982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26547">
                  <a:extLst>
                    <a:ext uri="{9D8B030D-6E8A-4147-A177-3AD203B41FA5}">
                      <a16:colId xmlns:a16="http://schemas.microsoft.com/office/drawing/2014/main" val="2301648287"/>
                    </a:ext>
                  </a:extLst>
                </a:gridCol>
              </a:tblGrid>
              <a:tr h="152136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Home Learning Task 4: Storyboard </a:t>
                      </a:r>
                      <a:r>
                        <a:rPr lang="en-US" sz="1800" b="1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of the manufacturing process: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4000421"/>
                  </a:ext>
                </a:extLst>
              </a:tr>
              <a:tr h="2116296">
                <a:tc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0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Follow the headings in the boxes on the right to complete the stages of manufacturing</a:t>
                      </a:r>
                      <a:endParaRPr lang="en-US" sz="1200" b="0" i="0" u="none" strike="noStrike" noProof="0" dirty="0">
                        <a:solidFill>
                          <a:srgbClr val="000000"/>
                        </a:solidFill>
                        <a:latin typeface="Aptos"/>
                      </a:endParaRP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0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Use diagrams as well as </a:t>
                      </a:r>
                      <a:r>
                        <a:rPr lang="en-US" sz="1200" b="0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annotations (labels) to describe the processes you will go through to make your final product.</a:t>
                      </a:r>
                      <a:endParaRPr lang="en-US" sz="1200" b="0" i="0" u="none" strike="noStrike" noProof="0" dirty="0">
                        <a:solidFill>
                          <a:srgbClr val="000000"/>
                        </a:solidFill>
                        <a:latin typeface="Apto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7710778"/>
                  </a:ext>
                </a:extLst>
              </a:tr>
              <a:tr h="390094">
                <a:tc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4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You Must: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6592930"/>
                  </a:ext>
                </a:extLst>
              </a:tr>
              <a:tr h="1534375">
                <a:tc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0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Include a diagram in each box.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0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Include Health &amp; Safety explaining how you stay safe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0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Show PPE 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0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Draw the tools and machinery</a:t>
                      </a:r>
                      <a:endParaRPr lang="en-US" sz="1200" b="1" i="0" u="none" strike="noStrike" noProof="0" dirty="0">
                        <a:solidFill>
                          <a:srgbClr val="000000"/>
                        </a:solidFill>
                        <a:latin typeface="Apto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830969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04AC50B8-899D-3C5B-3FE7-41376506C5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6317205"/>
              </p:ext>
            </p:extLst>
          </p:nvPr>
        </p:nvGraphicFramePr>
        <p:xfrm>
          <a:off x="181428" y="6168571"/>
          <a:ext cx="9535092" cy="4532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79513">
                  <a:extLst>
                    <a:ext uri="{9D8B030D-6E8A-4147-A177-3AD203B41FA5}">
                      <a16:colId xmlns:a16="http://schemas.microsoft.com/office/drawing/2014/main" val="2301648287"/>
                    </a:ext>
                  </a:extLst>
                </a:gridCol>
                <a:gridCol w="4155525">
                  <a:extLst>
                    <a:ext uri="{9D8B030D-6E8A-4147-A177-3AD203B41FA5}">
                      <a16:colId xmlns:a16="http://schemas.microsoft.com/office/drawing/2014/main" val="731450780"/>
                    </a:ext>
                  </a:extLst>
                </a:gridCol>
                <a:gridCol w="4200054">
                  <a:extLst>
                    <a:ext uri="{9D8B030D-6E8A-4147-A177-3AD203B41FA5}">
                      <a16:colId xmlns:a16="http://schemas.microsoft.com/office/drawing/2014/main" val="688381357"/>
                    </a:ext>
                  </a:extLst>
                </a:gridCol>
              </a:tblGrid>
              <a:tr h="453265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Teacher </a:t>
                      </a:r>
                      <a:endParaRPr lang="en-US" sz="1100"/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Assessment:</a:t>
                      </a:r>
                      <a:endParaRPr 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WWW:</a:t>
                      </a:r>
                      <a:endParaRPr 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EBI:</a:t>
                      </a:r>
                      <a:endParaRPr lang="en-US" sz="11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40004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97142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AA3F71-C25E-78C8-5D65-92FB952193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id="{85B4F226-861E-FDEF-671D-1ADC694055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4382611"/>
              </p:ext>
            </p:extLst>
          </p:nvPr>
        </p:nvGraphicFramePr>
        <p:xfrm>
          <a:off x="159657" y="116114"/>
          <a:ext cx="9565233" cy="551035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07362">
                  <a:extLst>
                    <a:ext uri="{9D8B030D-6E8A-4147-A177-3AD203B41FA5}">
                      <a16:colId xmlns:a16="http://schemas.microsoft.com/office/drawing/2014/main" val="2301648287"/>
                    </a:ext>
                  </a:extLst>
                </a:gridCol>
                <a:gridCol w="6552552">
                  <a:extLst>
                    <a:ext uri="{9D8B030D-6E8A-4147-A177-3AD203B41FA5}">
                      <a16:colId xmlns:a16="http://schemas.microsoft.com/office/drawing/2014/main" val="1442670880"/>
                    </a:ext>
                  </a:extLst>
                </a:gridCol>
                <a:gridCol w="1505319">
                  <a:extLst>
                    <a:ext uri="{9D8B030D-6E8A-4147-A177-3AD203B41FA5}">
                      <a16:colId xmlns:a16="http://schemas.microsoft.com/office/drawing/2014/main" val="1944632748"/>
                    </a:ext>
                  </a:extLst>
                </a:gridCol>
              </a:tblGrid>
              <a:tr h="1472154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b="1" dirty="0"/>
                        <a:t>Home </a:t>
                      </a:r>
                      <a:r>
                        <a:rPr lang="en-US" b="1"/>
                        <a:t>Learning Task 5: </a:t>
                      </a:r>
                      <a:r>
                        <a:rPr lang="en-US" b="1" dirty="0"/>
                        <a:t>Modification of ideas</a:t>
                      </a:r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b="1" dirty="0"/>
                        <a:t>Draw your </a:t>
                      </a:r>
                      <a:r>
                        <a:rPr lang="en-US" b="1"/>
                        <a:t>modification below:</a:t>
                      </a:r>
                      <a:endParaRPr lang="en-US" b="1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</a:tcPr>
                </a:tc>
                <a:tc rowSpan="2">
                  <a:txBody>
                    <a:bodyPr/>
                    <a:lstStyle/>
                    <a:p>
                      <a:pPr lvl="0">
                        <a:buNone/>
                      </a:pPr>
                      <a:endParaRPr lang="en-US" b="1" dirty="0"/>
                    </a:p>
                    <a:p>
                      <a:pPr lvl="0">
                        <a:buNone/>
                      </a:pPr>
                      <a:endParaRPr lang="en-US" b="1" dirty="0"/>
                    </a:p>
                    <a:p>
                      <a:pPr lvl="0">
                        <a:buNone/>
                      </a:pPr>
                      <a:endParaRPr lang="en-US" b="1" dirty="0"/>
                    </a:p>
                    <a:p>
                      <a:pPr lvl="0">
                        <a:buNone/>
                      </a:pPr>
                      <a:endParaRPr lang="en-US" b="1" dirty="0"/>
                    </a:p>
                    <a:p>
                      <a:pPr lvl="0">
                        <a:buNone/>
                      </a:pPr>
                      <a:endParaRPr lang="en-US" b="1" dirty="0"/>
                    </a:p>
                    <a:p>
                      <a:pPr lvl="0">
                        <a:buNone/>
                      </a:pPr>
                      <a:endParaRPr lang="en-US" b="1" dirty="0"/>
                    </a:p>
                    <a:p>
                      <a:pPr lvl="0">
                        <a:buNone/>
                      </a:pPr>
                      <a:endParaRPr lang="en-US" b="1" dirty="0"/>
                    </a:p>
                    <a:p>
                      <a:pPr lvl="0">
                        <a:buNone/>
                      </a:pPr>
                      <a:r>
                        <a:rPr lang="en-US" sz="1200" b="1"/>
                        <a:t>The image above </a:t>
                      </a:r>
                      <a:r>
                        <a:rPr lang="en-US" sz="1200" b="1" dirty="0"/>
                        <a:t>shows you a hand sketch of a final idea with small images explaining how it</a:t>
                      </a:r>
                      <a:r>
                        <a:rPr lang="en-US" sz="1200" b="1"/>
                        <a:t> works. </a:t>
                      </a:r>
                      <a:endParaRPr lang="en-US"/>
                    </a:p>
                    <a:p>
                      <a:pPr lvl="0">
                        <a:buNone/>
                      </a:pPr>
                      <a:endParaRPr lang="en-US" sz="1200" b="1" dirty="0"/>
                    </a:p>
                    <a:p>
                      <a:pPr lvl="0">
                        <a:buNone/>
                      </a:pPr>
                      <a:r>
                        <a:rPr lang="en-US" sz="1200" b="1" dirty="0"/>
                        <a:t>You need to do this and include notes on how you have modifi</a:t>
                      </a:r>
                      <a:r>
                        <a:rPr lang="en-US" sz="1200" b="1"/>
                        <a:t>ed the design on the sketch</a:t>
                      </a:r>
                      <a:endParaRPr lang="en-US" sz="1200" b="1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434000421"/>
                  </a:ext>
                </a:extLst>
              </a:tr>
              <a:tr h="4038204">
                <a:tc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100" b="0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Now you have completed your design product you need evaluate it and suggest modifications</a:t>
                      </a:r>
                      <a:endParaRPr lang="en-US"/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1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Modifications are what you would do if you could do the project all over again</a:t>
                      </a:r>
                      <a:endParaRPr lang="en-US"/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100" b="0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In the space on the right draw out your design but showing what you would do differently if you could do </a:t>
                      </a:r>
                      <a:r>
                        <a:rPr lang="en-US" sz="1100" b="0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it again using</a:t>
                      </a:r>
                      <a:r>
                        <a:rPr lang="en-US" sz="1100" b="0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 arrows and labels</a:t>
                      </a:r>
                      <a:endParaRPr lang="en-US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537214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9F90A20-5442-1817-830E-EA7A593F7A44}"/>
              </a:ext>
            </a:extLst>
          </p:cNvPr>
          <p:cNvGraphicFramePr>
            <a:graphicFrameLocks noGrp="1"/>
          </p:cNvGraphicFramePr>
          <p:nvPr/>
        </p:nvGraphicFramePr>
        <p:xfrm>
          <a:off x="181428" y="5776685"/>
          <a:ext cx="9535092" cy="90652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79513">
                  <a:extLst>
                    <a:ext uri="{9D8B030D-6E8A-4147-A177-3AD203B41FA5}">
                      <a16:colId xmlns:a16="http://schemas.microsoft.com/office/drawing/2014/main" val="2301648287"/>
                    </a:ext>
                  </a:extLst>
                </a:gridCol>
                <a:gridCol w="4155525">
                  <a:extLst>
                    <a:ext uri="{9D8B030D-6E8A-4147-A177-3AD203B41FA5}">
                      <a16:colId xmlns:a16="http://schemas.microsoft.com/office/drawing/2014/main" val="731450780"/>
                    </a:ext>
                  </a:extLst>
                </a:gridCol>
                <a:gridCol w="4200054">
                  <a:extLst>
                    <a:ext uri="{9D8B030D-6E8A-4147-A177-3AD203B41FA5}">
                      <a16:colId xmlns:a16="http://schemas.microsoft.com/office/drawing/2014/main" val="688381357"/>
                    </a:ext>
                  </a:extLst>
                </a:gridCol>
              </a:tblGrid>
              <a:tr h="453265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Teacher </a:t>
                      </a:r>
                      <a:endParaRPr lang="en-US" sz="1100"/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Assessment:</a:t>
                      </a:r>
                      <a:endParaRPr 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WWW:</a:t>
                      </a:r>
                      <a:endParaRPr 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EBI:</a:t>
                      </a:r>
                      <a:endParaRPr lang="en-US" sz="11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4000421"/>
                  </a:ext>
                </a:extLst>
              </a:tr>
              <a:tr h="453264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Self</a:t>
                      </a:r>
                      <a:endParaRPr lang="en-US" sz="1100" b="1" dirty="0"/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Assessment:</a:t>
                      </a:r>
                      <a:endParaRPr 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WWW:</a:t>
                      </a:r>
                      <a:endParaRPr 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EBI:</a:t>
                      </a:r>
                      <a:endParaRPr lang="en-US" sz="11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2631016"/>
                  </a:ext>
                </a:extLst>
              </a:tr>
            </a:tbl>
          </a:graphicData>
        </a:graphic>
      </p:graphicFrame>
      <p:pic>
        <p:nvPicPr>
          <p:cNvPr id="2" name="Picture 1" descr="This may contain: the instructions for how to make a paper penguin with wheels and feet, from an old book">
            <a:extLst>
              <a:ext uri="{FF2B5EF4-FFF2-40B4-BE49-F238E27FC236}">
                <a16:creationId xmlns:a16="http://schemas.microsoft.com/office/drawing/2014/main" id="{8AA27D76-A952-7F11-2D47-3C02F381E65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3386" r="2116" b="352"/>
          <a:stretch>
            <a:fillRect/>
          </a:stretch>
        </p:blipFill>
        <p:spPr>
          <a:xfrm>
            <a:off x="8320314" y="215899"/>
            <a:ext cx="1284516" cy="1759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7867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d26d9f3-00c8-46a8-af8a-f115d2bb494a">
      <Terms xmlns="http://schemas.microsoft.com/office/infopath/2007/PartnerControls"/>
    </lcf76f155ced4ddcb4097134ff3c332f>
    <TaxCatchAll xmlns="942d3b4a-8040-46f6-b666-181c3c5fc128" xsi:nil="true"/>
    <MBATTEN xmlns="cd26d9f3-00c8-46a8-af8a-f115d2bb494a">
      <UserInfo>
        <DisplayName/>
        <AccountId xsi:nil="true"/>
        <AccountType/>
      </UserInfo>
    </MBATTEN>
    <SharedWithUsers xmlns="942d3b4a-8040-46f6-b666-181c3c5fc128">
      <UserInfo>
        <DisplayName/>
        <AccountId xsi:nil="true"/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E7A0185C1481040AE49E8D4A78A34FD" ma:contentTypeVersion="21" ma:contentTypeDescription="Create a new document." ma:contentTypeScope="" ma:versionID="267faf121d7170fb8f6ab816bc6268dc">
  <xsd:schema xmlns:xsd="http://www.w3.org/2001/XMLSchema" xmlns:xs="http://www.w3.org/2001/XMLSchema" xmlns:p="http://schemas.microsoft.com/office/2006/metadata/properties" xmlns:ns2="942d3b4a-8040-46f6-b666-181c3c5fc128" xmlns:ns3="cd26d9f3-00c8-46a8-af8a-f115d2bb494a" targetNamespace="http://schemas.microsoft.com/office/2006/metadata/properties" ma:root="true" ma:fieldsID="e72066525e7d1e0f77649f080eb251d1" ns2:_="" ns3:_="">
    <xsd:import namespace="942d3b4a-8040-46f6-b666-181c3c5fc128"/>
    <xsd:import namespace="cd26d9f3-00c8-46a8-af8a-f115d2bb494a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Location" minOccurs="0"/>
                <xsd:element ref="ns3:MediaServiceObjectDetectorVersions" minOccurs="0"/>
                <xsd:element ref="ns3:MediaServiceSearchProperties" minOccurs="0"/>
                <xsd:element ref="ns3:MBATTEN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2d3b4a-8040-46f6-b666-181c3c5fc12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c383482e-f750-4d18-b84d-f800bda8032c}" ma:internalName="TaxCatchAll" ma:showField="CatchAllData" ma:web="942d3b4a-8040-46f6-b666-181c3c5fc12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d26d9f3-00c8-46a8-af8a-f115d2bb494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fb50e182-f825-4ea8-bcdd-5bcf61a3739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BATTEN" ma:index="25" nillable="true" ma:displayName="MBATTEN" ma:description="4-12-25" ma:list="UserInfo" ma:SharePointGroup="0" ma:internalName="MBATTEN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6F8EDD1-BD49-4B83-8CA0-508B9A0F0FD1}">
  <ds:schemaRefs>
    <ds:schemaRef ds:uri="57536f31-8dc4-44b6-831c-67171d041df9"/>
    <ds:schemaRef ds:uri="784c74c9-2008-48af-9fc0-ac8c15e969b2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2123D77C-4200-49EC-B286-45BB1F9B748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9C6A733-E11B-4260-92A4-13BD0D137763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A4 Paper (210x297 mm)</PresentationFormat>
  <Slides>6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1052</cp:revision>
  <dcterms:created xsi:type="dcterms:W3CDTF">2013-07-15T20:26:40Z</dcterms:created>
  <dcterms:modified xsi:type="dcterms:W3CDTF">2026-07-06T13:09:51Z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0x010100BE7A0185C1481040AE49E8D4A78A34FD</vt:lpwstr>
  </property>
  <property fmtid="{D5CDD505-2E9C-101B-9397-08002B2CF9AE}" pid="3" name="MediaServiceImageTags">
    <vt:lpwstr/>
  </property>
  <property fmtid="{D5CDD505-2E9C-101B-9397-08002B2CF9AE}" pid="4" name="Order">
    <vt:r8>285000</vt:r8>
  </property>
  <property fmtid="{D5CDD505-2E9C-101B-9397-08002B2CF9AE}" pid="5" name="xd_Signature">
    <vt:bool>false</vt:bool>
  </property>
  <property fmtid="{D5CDD505-2E9C-101B-9397-08002B2CF9AE}" pid="6" name="xd_ProgID">
    <vt:lpwstr/>
  </property>
  <property fmtid="{D5CDD505-2E9C-101B-9397-08002B2CF9AE}" pid="7" name="_SourceUrl">
    <vt:lpwstr/>
  </property>
  <property fmtid="{D5CDD505-2E9C-101B-9397-08002B2CF9AE}" pid="8" name="_SharedFileIndex">
    <vt:lpwstr/>
  </property>
  <property fmtid="{D5CDD505-2E9C-101B-9397-08002B2CF9AE}" pid="9" name="ComplianceAssetId">
    <vt:lpwstr/>
  </property>
  <property fmtid="{D5CDD505-2E9C-101B-9397-08002B2CF9AE}" pid="10" name="TemplateUrl">
    <vt:lpwstr/>
  </property>
  <property fmtid="{D5CDD505-2E9C-101B-9397-08002B2CF9AE}" pid="11" name="_ExtendedDescription">
    <vt:lpwstr/>
  </property>
  <property fmtid="{D5CDD505-2E9C-101B-9397-08002B2CF9AE}" pid="12" name="TriggerFlowInfo">
    <vt:lpwstr/>
  </property>
</Properties>
</file>