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p:scale>
          <a:sx n="72" d="100"/>
          <a:sy n="72" d="100"/>
        </p:scale>
        <p:origin x="525" y="33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E920D8-D340-4FEB-AAC5-A0FE77D6D994}" type="datetimeFigureOut">
              <a:rPr lang="en-GB" smtClean="0"/>
              <a:t>18/01/2024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90FD4-DDDE-48E3-A5A2-851925C2C574}" type="slidenum">
              <a:rPr lang="en-GB" smtClean="0"/>
              <a:t>‹#›</a:t>
            </a:fld>
            <a:endParaRPr lang="en-GB"/>
          </a:p>
        </p:txBody>
      </p:sp>
    </p:spTree>
    <p:extLst>
      <p:ext uri="{BB962C8B-B14F-4D97-AF65-F5344CB8AC3E}">
        <p14:creationId xmlns:p14="http://schemas.microsoft.com/office/powerpoint/2010/main" val="14862923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1690FD4-DDDE-48E3-A5A2-851925C2C574}" type="slidenum">
              <a:rPr lang="en-GB" smtClean="0"/>
              <a:t>1</a:t>
            </a:fld>
            <a:endParaRPr lang="en-GB"/>
          </a:p>
        </p:txBody>
      </p:sp>
    </p:spTree>
    <p:extLst>
      <p:ext uri="{BB962C8B-B14F-4D97-AF65-F5344CB8AC3E}">
        <p14:creationId xmlns:p14="http://schemas.microsoft.com/office/powerpoint/2010/main" val="22314395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F2D9142-145B-4852-9784-727DBA89CC63}" type="datetimeFigureOut">
              <a:rPr lang="en-GB" smtClean="0"/>
              <a:t>18/01/2024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30355514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F2D9142-145B-4852-9784-727DBA89CC63}" type="datetimeFigureOut">
              <a:rPr lang="en-GB" smtClean="0"/>
              <a:t>18/01/2024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3093912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F2D9142-145B-4852-9784-727DBA89CC63}" type="datetimeFigureOut">
              <a:rPr lang="en-GB" smtClean="0"/>
              <a:t>18/01/2024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3596417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F2D9142-145B-4852-9784-727DBA89CC63}" type="datetimeFigureOut">
              <a:rPr lang="en-GB" smtClean="0"/>
              <a:t>18/01/2024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40527674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F2D9142-145B-4852-9784-727DBA89CC63}" type="datetimeFigureOut">
              <a:rPr lang="en-GB" smtClean="0"/>
              <a:t>18/01/2024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29669717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F2D9142-145B-4852-9784-727DBA89CC63}" type="datetimeFigureOut">
              <a:rPr lang="en-GB" smtClean="0"/>
              <a:t>18/01/2024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3791982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2D9142-145B-4852-9784-727DBA89CC63}" type="datetimeFigureOut">
              <a:rPr lang="en-GB" smtClean="0"/>
              <a:t>18/01/2024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3300331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F2D9142-145B-4852-9784-727DBA89CC63}" type="datetimeFigureOut">
              <a:rPr lang="en-GB" smtClean="0"/>
              <a:t>18/01/2024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3689933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F2D9142-145B-4852-9784-727DBA89CC63}" type="datetimeFigureOut">
              <a:rPr lang="en-GB" smtClean="0"/>
              <a:t>18/01/2024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16284077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F2D9142-145B-4852-9784-727DBA89CC63}" type="datetimeFigureOut">
              <a:rPr lang="en-GB" smtClean="0"/>
              <a:t>18/01/2024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3905260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F2D9142-145B-4852-9784-727DBA89CC63}" type="datetimeFigureOut">
              <a:rPr lang="en-GB" smtClean="0"/>
              <a:t>18/01/2024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3FDC70-B2DA-42D4-9B3C-6F6151280508}" type="slidenum">
              <a:rPr lang="en-GB" smtClean="0"/>
              <a:t>‹#›</a:t>
            </a:fld>
            <a:endParaRPr lang="en-GB"/>
          </a:p>
        </p:txBody>
      </p:sp>
    </p:spTree>
    <p:extLst>
      <p:ext uri="{BB962C8B-B14F-4D97-AF65-F5344CB8AC3E}">
        <p14:creationId xmlns:p14="http://schemas.microsoft.com/office/powerpoint/2010/main" val="2062550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2D9142-145B-4852-9784-727DBA89CC63}" type="datetimeFigureOut">
              <a:rPr lang="en-GB" smtClean="0"/>
              <a:t>18/01/2024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3FDC70-B2DA-42D4-9B3C-6F6151280508}" type="slidenum">
              <a:rPr lang="en-GB" smtClean="0"/>
              <a:t>‹#›</a:t>
            </a:fld>
            <a:endParaRPr lang="en-GB"/>
          </a:p>
        </p:txBody>
      </p:sp>
    </p:spTree>
    <p:extLst>
      <p:ext uri="{BB962C8B-B14F-4D97-AF65-F5344CB8AC3E}">
        <p14:creationId xmlns:p14="http://schemas.microsoft.com/office/powerpoint/2010/main" val="30440212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2"/>
          <p:cNvSpPr txBox="1">
            <a:spLocks noGrp="1"/>
          </p:cNvSpPr>
          <p:nvPr>
            <p:ph type="subTitle" idx="1"/>
          </p:nvPr>
        </p:nvSpPr>
        <p:spPr>
          <a:xfrm>
            <a:off x="0" y="0"/>
            <a:ext cx="12191996" cy="1200150"/>
          </a:xfrm>
          <a:solidFill>
            <a:srgbClr val="002C58"/>
          </a:solidFill>
          <a:ln w="9528">
            <a:solidFill>
              <a:srgbClr val="203864"/>
            </a:solidFill>
            <a:prstDash val="solid"/>
          </a:ln>
        </p:spPr>
        <p:txBody>
          <a:bodyPr/>
          <a:lstStyle/>
          <a:p>
            <a:pPr lvl="0"/>
            <a:r>
              <a:rPr lang="en-GB" sz="6600" dirty="0">
                <a:solidFill>
                  <a:srgbClr val="CC9900"/>
                </a:solidFill>
                <a:latin typeface="Bahnschrift SemiLight" pitchFamily="34"/>
              </a:rPr>
              <a:t>Wellbeing Moment</a:t>
            </a:r>
          </a:p>
        </p:txBody>
      </p:sp>
      <p:sp>
        <p:nvSpPr>
          <p:cNvPr id="3" name="Rectangle 3"/>
          <p:cNvSpPr/>
          <p:nvPr/>
        </p:nvSpPr>
        <p:spPr>
          <a:xfrm>
            <a:off x="0" y="1200150"/>
            <a:ext cx="6222126" cy="5657849"/>
          </a:xfrm>
          <a:prstGeom prst="rect">
            <a:avLst/>
          </a:prstGeom>
          <a:solidFill>
            <a:srgbClr val="CC9900"/>
          </a:solidFill>
          <a:ln cap="flat">
            <a:noFill/>
            <a:prstDash val="solid"/>
          </a:ln>
        </p:spPr>
        <p:txBody>
          <a:bodyPr vert="horz" wrap="square" lIns="91440" tIns="45720" rIns="91440" bIns="45720" anchor="ctr" anchorCtr="1" compatLnSpc="1">
            <a:noAutofit/>
          </a:bodyPr>
          <a:lstStyle/>
          <a:p>
            <a:endParaRPr lang="en-GB" dirty="0">
              <a:solidFill>
                <a:srgbClr val="7030A0"/>
              </a:solidFill>
            </a:endParaRPr>
          </a:p>
        </p:txBody>
      </p:sp>
      <p:sp>
        <p:nvSpPr>
          <p:cNvPr id="12" name="TextBox 11">
            <a:extLst>
              <a:ext uri="{FF2B5EF4-FFF2-40B4-BE49-F238E27FC236}">
                <a16:creationId xmlns:a16="http://schemas.microsoft.com/office/drawing/2014/main" id="{5FAE2D60-ED8D-41EF-5EFA-3050728ECEE8}"/>
              </a:ext>
            </a:extLst>
          </p:cNvPr>
          <p:cNvSpPr txBox="1"/>
          <p:nvPr/>
        </p:nvSpPr>
        <p:spPr>
          <a:xfrm>
            <a:off x="258532" y="1254458"/>
            <a:ext cx="5705061" cy="5416868"/>
          </a:xfrm>
          <a:prstGeom prst="rect">
            <a:avLst/>
          </a:prstGeom>
          <a:noFill/>
        </p:spPr>
        <p:txBody>
          <a:bodyPr wrap="square" rtlCol="0">
            <a:spAutoFit/>
          </a:bodyPr>
          <a:lstStyle/>
          <a:p>
            <a:pPr algn="ctr"/>
            <a:r>
              <a:rPr lang="en-GB" sz="4000" b="1" dirty="0"/>
              <a:t>ANGER</a:t>
            </a:r>
          </a:p>
          <a:p>
            <a:endParaRPr lang="en-GB" dirty="0"/>
          </a:p>
          <a:p>
            <a:r>
              <a:rPr lang="en-GB" b="0" i="0" dirty="0">
                <a:effectLst/>
                <a:latin typeface="Lato" panose="020F0502020204030203" pitchFamily="34" charset="0"/>
              </a:rPr>
              <a:t>We all feel angry sometimes, often when there’s a good reason. Anger is one of a range of emotions that we all experience. It’s ok and perfectly normal to feel angry about things that you have experienced. </a:t>
            </a:r>
          </a:p>
          <a:p>
            <a:endParaRPr lang="en-GB" dirty="0">
              <a:latin typeface="Lato" panose="020F0502020204030203" pitchFamily="34" charset="0"/>
            </a:endParaRPr>
          </a:p>
          <a:p>
            <a:r>
              <a:rPr lang="en-GB" dirty="0">
                <a:latin typeface="Lato" panose="020F0502020204030203" pitchFamily="34" charset="0"/>
              </a:rPr>
              <a:t>We </a:t>
            </a:r>
            <a:r>
              <a:rPr lang="en-GB" b="0" i="0" dirty="0">
                <a:effectLst/>
                <a:latin typeface="Lato" panose="020F0502020204030203" pitchFamily="34" charset="0"/>
              </a:rPr>
              <a:t>all have different triggers. You may experience anger in situations where you feel frustrated. But sometimes, you can feel angry and not know why. This could be the result of lots of stress and different pressures building up around you. </a:t>
            </a:r>
          </a:p>
          <a:p>
            <a:endParaRPr lang="en-GB" dirty="0">
              <a:latin typeface="Lato" panose="020F0502020204030203" pitchFamily="34" charset="0"/>
            </a:endParaRPr>
          </a:p>
          <a:p>
            <a:r>
              <a:rPr lang="en-GB" b="1" dirty="0">
                <a:latin typeface="Lato" panose="020F0502020204030203" pitchFamily="34" charset="0"/>
              </a:rPr>
              <a:t>When you get angry, do you know what your triggers are?</a:t>
            </a:r>
          </a:p>
          <a:p>
            <a:r>
              <a:rPr lang="en-GB" b="1" i="0" dirty="0">
                <a:effectLst/>
                <a:latin typeface="Lato" panose="020F0502020204030203" pitchFamily="34" charset="0"/>
              </a:rPr>
              <a:t>What strategies can you employ to deal with your anger?</a:t>
            </a:r>
            <a:endParaRPr lang="en-GB" dirty="0">
              <a:solidFill>
                <a:srgbClr val="555454"/>
              </a:solidFill>
              <a:latin typeface="Lato" panose="020F0502020204030203" pitchFamily="34" charset="0"/>
            </a:endParaRPr>
          </a:p>
          <a:p>
            <a:endParaRPr lang="en-GB" dirty="0"/>
          </a:p>
        </p:txBody>
      </p:sp>
      <p:pic>
        <p:nvPicPr>
          <p:cNvPr id="1026" name="Picture 2" descr="Artwork that reads 'Outward Aggression, Inward Aggression, and Passive Aggression'. There are three cartoon clouds above each aggression showing the emotion for each type of aggression.">
            <a:extLst>
              <a:ext uri="{FF2B5EF4-FFF2-40B4-BE49-F238E27FC236}">
                <a16:creationId xmlns:a16="http://schemas.microsoft.com/office/drawing/2014/main" id="{5C209050-1C7D-0960-7618-3619B53903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3056" y="1200150"/>
            <a:ext cx="5828010" cy="3278256"/>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24CB4853-25DF-CD83-0C02-0FCEBA085C9B}"/>
              </a:ext>
            </a:extLst>
          </p:cNvPr>
          <p:cNvSpPr txBox="1"/>
          <p:nvPr/>
        </p:nvSpPr>
        <p:spPr>
          <a:xfrm>
            <a:off x="6500191" y="4503688"/>
            <a:ext cx="5433277" cy="2585323"/>
          </a:xfrm>
          <a:prstGeom prst="rect">
            <a:avLst/>
          </a:prstGeom>
          <a:noFill/>
        </p:spPr>
        <p:txBody>
          <a:bodyPr wrap="square" rtlCol="0">
            <a:spAutoFit/>
          </a:bodyPr>
          <a:lstStyle/>
          <a:p>
            <a:r>
              <a:rPr lang="en-GB" dirty="0"/>
              <a:t>Some strategies are:</a:t>
            </a:r>
          </a:p>
          <a:p>
            <a:pPr marL="285750" indent="-285750">
              <a:buFont typeface="Arial" panose="020B0604020202020204" pitchFamily="34" charset="0"/>
              <a:buChar char="•"/>
            </a:pPr>
            <a:r>
              <a:rPr lang="en-GB" dirty="0"/>
              <a:t>Walk away and calm down before you say something you will later regret.</a:t>
            </a:r>
          </a:p>
          <a:p>
            <a:pPr marL="285750" indent="-285750">
              <a:buFont typeface="Arial" panose="020B0604020202020204" pitchFamily="34" charset="0"/>
              <a:buChar char="•"/>
            </a:pPr>
            <a:r>
              <a:rPr lang="en-GB" dirty="0"/>
              <a:t>Relaxation techniques – deep breathing, listening to music</a:t>
            </a:r>
          </a:p>
          <a:p>
            <a:pPr marL="285750" indent="-285750">
              <a:buFont typeface="Arial" panose="020B0604020202020204" pitchFamily="34" charset="0"/>
              <a:buChar char="•"/>
            </a:pPr>
            <a:r>
              <a:rPr lang="en-GB" dirty="0"/>
              <a:t>Figure out why you reacted like that so you can recognise it next time</a:t>
            </a:r>
          </a:p>
          <a:p>
            <a:pPr marL="285750" indent="-285750">
              <a:buFont typeface="Arial" panose="020B0604020202020204" pitchFamily="34" charset="0"/>
              <a:buChar char="•"/>
            </a:pPr>
            <a:endParaRPr lang="en-GB" dirty="0"/>
          </a:p>
          <a:p>
            <a:endParaRPr lang="en-GB" dirty="0"/>
          </a:p>
        </p:txBody>
      </p:sp>
    </p:spTree>
    <p:extLst>
      <p:ext uri="{BB962C8B-B14F-4D97-AF65-F5344CB8AC3E}">
        <p14:creationId xmlns:p14="http://schemas.microsoft.com/office/powerpoint/2010/main" val="575635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6b508ac7-6723-4581-9083-489308306f8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7CA0D3BB91760408ACD09781D44BAB6" ma:contentTypeVersion="16" ma:contentTypeDescription="Create a new document." ma:contentTypeScope="" ma:versionID="78706a2d0919536c4ed7a8c9146b0d13">
  <xsd:schema xmlns:xsd="http://www.w3.org/2001/XMLSchema" xmlns:xs="http://www.w3.org/2001/XMLSchema" xmlns:p="http://schemas.microsoft.com/office/2006/metadata/properties" xmlns:ns3="66e76a33-3875-415d-a5e8-2581a2144d0a" xmlns:ns4="6b508ac7-6723-4581-9083-489308306f8d" targetNamespace="http://schemas.microsoft.com/office/2006/metadata/properties" ma:root="true" ma:fieldsID="13791a4185877be95436bd72455e8833" ns3:_="" ns4:_="">
    <xsd:import namespace="66e76a33-3875-415d-a5e8-2581a2144d0a"/>
    <xsd:import namespace="6b508ac7-6723-4581-9083-489308306f8d"/>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_activity" minOccurs="0"/>
                <xsd:element ref="ns4:MediaLengthInSeconds" minOccurs="0"/>
                <xsd:element ref="ns4: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e76a33-3875-415d-a5e8-2581a2144d0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b508ac7-6723-4581-9083-489308306f8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_activity" ma:index="21" nillable="true" ma:displayName="_activity" ma:hidden="true" ma:internalName="_activity">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40B7458-4F25-4D80-97FB-DA353C4BDEEE}">
  <ds:schemaRefs>
    <ds:schemaRef ds:uri="http://purl.org/dc/dcmitype/"/>
    <ds:schemaRef ds:uri="http://purl.org/dc/elements/1.1/"/>
    <ds:schemaRef ds:uri="http://schemas.microsoft.com/office/2006/metadata/properties"/>
    <ds:schemaRef ds:uri="http://purl.org/dc/terms/"/>
    <ds:schemaRef ds:uri="http://schemas.microsoft.com/office/infopath/2007/PartnerControls"/>
    <ds:schemaRef ds:uri="http://schemas.microsoft.com/office/2006/documentManagement/types"/>
    <ds:schemaRef ds:uri="66e76a33-3875-415d-a5e8-2581a2144d0a"/>
    <ds:schemaRef ds:uri="http://schemas.openxmlformats.org/package/2006/metadata/core-properties"/>
    <ds:schemaRef ds:uri="6b508ac7-6723-4581-9083-489308306f8d"/>
    <ds:schemaRef ds:uri="http://www.w3.org/XML/1998/namespace"/>
  </ds:schemaRefs>
</ds:datastoreItem>
</file>

<file path=customXml/itemProps2.xml><?xml version="1.0" encoding="utf-8"?>
<ds:datastoreItem xmlns:ds="http://schemas.openxmlformats.org/officeDocument/2006/customXml" ds:itemID="{43BC3FE0-7F6E-443A-A3C1-D99B03C6C497}">
  <ds:schemaRefs>
    <ds:schemaRef ds:uri="http://schemas.microsoft.com/sharepoint/v3/contenttype/forms"/>
  </ds:schemaRefs>
</ds:datastoreItem>
</file>

<file path=customXml/itemProps3.xml><?xml version="1.0" encoding="utf-8"?>
<ds:datastoreItem xmlns:ds="http://schemas.openxmlformats.org/officeDocument/2006/customXml" ds:itemID="{67B1C403-ABDB-4A8D-9FB0-3C45AEECBB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e76a33-3875-415d-a5e8-2581a2144d0a"/>
    <ds:schemaRef ds:uri="6b508ac7-6723-4581-9083-489308306f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4405</TotalTime>
  <Words>156</Words>
  <Application>Microsoft Office PowerPoint</Application>
  <PresentationFormat>Widescreen</PresentationFormat>
  <Paragraphs>14</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Bahnschrift SemiLight</vt:lpstr>
      <vt:lpstr>Calibri</vt:lpstr>
      <vt:lpstr>Calibri Light</vt:lpstr>
      <vt:lpstr>Lato</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NBENEDICT</dc:creator>
  <cp:lastModifiedBy>Nicky Benedict</cp:lastModifiedBy>
  <cp:revision>33</cp:revision>
  <dcterms:created xsi:type="dcterms:W3CDTF">2022-07-22T07:55:27Z</dcterms:created>
  <dcterms:modified xsi:type="dcterms:W3CDTF">2024-01-18T22:19:17Z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0x010100E7CA0D3BB91760408ACD09781D44BAB6</vt:lpwstr>
  </property>
</Properties>
</file>