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302" r:id="rId5"/>
    <p:sldId id="300" r:id="rId6"/>
    <p:sldId id="292" r:id="rId7"/>
    <p:sldId id="293" r:id="rId8"/>
    <p:sldId id="299" r:id="rId9"/>
    <p:sldId id="301" r:id="rId10"/>
  </p:sldIdLst>
  <p:sldSz cx="9906000" cy="6858000" type="A4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5EB9D3D6-8D9D-5E02-3DEB-96546E03F840}" v="20" dt="2026-07-06T12:07:27.452"/>
    <p1510:client id="{7C8FDB3E-3494-DB16-1E99-E614E1014396}" v="17" dt="2026-07-06T13:17:42.14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C89EF96-8CEA-46FF-86C4-4CE0E7609802}" styleName="Light Style 3 –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69012ECD-51FC-41F1-AA8D-1B2483CD663E}" styleName="Light Style 2 –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–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3B4B98B0-60AC-42C2-AFA5-B58CD77FA1E5}" styleName="Light Style 1 –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7E9639D4-E3E2-4D34-9284-5A2195B3D0D7}" styleName="Light Style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  <a:top>
            <a:lnRef idx="1">
              <a:schemeClr val="tx1"/>
            </a:lnRef>
          </a:top>
          <a:bottom>
            <a:lnRef idx="1">
              <a:schemeClr val="tx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tx1"/>
            </a:lnRef>
          </a:top>
          <a:bottom>
            <a:lnRef idx="1">
              <a:schemeClr val="tx1"/>
            </a:lnRef>
          </a:bottom>
        </a:tcBdr>
      </a:tcStyle>
    </a:band1H>
    <a:band1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1V>
    <a:band2V>
      <a:tcStyle>
        <a:tcBdr>
          <a:left>
            <a:lnRef idx="1">
              <a:schemeClr val="tx1"/>
            </a:lnRef>
          </a:left>
          <a:right>
            <a:lnRef idx="1">
              <a:schemeClr val="tx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tx1"/>
        </a:fillRef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presProps" Target="presProps.xml"/><Relationship Id="rId5" Type="http://schemas.openxmlformats.org/officeDocument/2006/relationships/slide" Target="slides/slide1.xml"/><Relationship Id="rId15" Type="http://schemas.microsoft.com/office/2016/11/relationships/changesInfo" Target="changesInfos/changesInfo1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JPOUNDS" userId="S::jpounds@heathland.hounslow.sch.uk::8232fb01-e5e0-47bd-8816-dee4ae06e134" providerId="AD" clId="Web-{44381EEB-5F3A-93A1-40A2-58F044BDD386}"/>
    <pc:docChg chg="modSld sldOrd">
      <pc:chgData name="JPOUNDS" userId="S::jpounds@heathland.hounslow.sch.uk::8232fb01-e5e0-47bd-8816-dee4ae06e134" providerId="AD" clId="Web-{44381EEB-5F3A-93A1-40A2-58F044BDD386}" dt="2026-06-30T15:39:26.202" v="144"/>
      <pc:docMkLst>
        <pc:docMk/>
      </pc:docMkLst>
      <pc:sldChg chg="addSp delSp modSp">
        <pc:chgData name="JPOUNDS" userId="S::jpounds@heathland.hounslow.sch.uk::8232fb01-e5e0-47bd-8816-dee4ae06e134" providerId="AD" clId="Web-{44381EEB-5F3A-93A1-40A2-58F044BDD386}" dt="2026-06-30T15:39:26.202" v="144"/>
        <pc:sldMkLst>
          <pc:docMk/>
          <pc:sldMk cId="2109717936" sldId="292"/>
        </pc:sldMkLst>
        <pc:graphicFrameChg chg="mod modGraphic">
          <ac:chgData name="JPOUNDS" userId="S::jpounds@heathland.hounslow.sch.uk::8232fb01-e5e0-47bd-8816-dee4ae06e134" providerId="AD" clId="Web-{44381EEB-5F3A-93A1-40A2-58F044BDD386}" dt="2026-06-30T15:39:00.559" v="136"/>
          <ac:graphicFrameMkLst>
            <pc:docMk/>
            <pc:sldMk cId="2109717936" sldId="292"/>
            <ac:graphicFrameMk id="3" creationId="{B242CBA5-70FF-95B1-C58A-C270CF61CE0E}"/>
          </ac:graphicFrameMkLst>
        </pc:graphicFrameChg>
      </pc:sldChg>
      <pc:sldChg chg="modSp ord">
        <pc:chgData name="JPOUNDS" userId="S::jpounds@heathland.hounslow.sch.uk::8232fb01-e5e0-47bd-8816-dee4ae06e134" providerId="AD" clId="Web-{44381EEB-5F3A-93A1-40A2-58F044BDD386}" dt="2026-06-30T15:33:11.909" v="68"/>
        <pc:sldMkLst>
          <pc:docMk/>
          <pc:sldMk cId="3765930178" sldId="300"/>
        </pc:sldMkLst>
        <pc:graphicFrameChg chg="mod modGraphic">
          <ac:chgData name="JPOUNDS" userId="S::jpounds@heathland.hounslow.sch.uk::8232fb01-e5e0-47bd-8816-dee4ae06e134" providerId="AD" clId="Web-{44381EEB-5F3A-93A1-40A2-58F044BDD386}" dt="2026-06-30T15:33:11.909" v="68"/>
          <ac:graphicFrameMkLst>
            <pc:docMk/>
            <pc:sldMk cId="3765930178" sldId="300"/>
            <ac:graphicFrameMk id="7" creationId="{CDE79080-FE2B-0A85-CCD4-95242B1506F0}"/>
          </ac:graphicFrameMkLst>
        </pc:graphicFrameChg>
      </pc:sldChg>
      <pc:sldChg chg="addSp delSp modSp">
        <pc:chgData name="JPOUNDS" userId="S::jpounds@heathland.hounslow.sch.uk::8232fb01-e5e0-47bd-8816-dee4ae06e134" providerId="AD" clId="Web-{44381EEB-5F3A-93A1-40A2-58F044BDD386}" dt="2026-06-30T15:31:39.590" v="59" actId="1076"/>
        <pc:sldMkLst>
          <pc:docMk/>
          <pc:sldMk cId="2471155320" sldId="302"/>
        </pc:sldMkLst>
        <pc:graphicFrameChg chg="mod modGraphic">
          <ac:chgData name="JPOUNDS" userId="S::jpounds@heathland.hounslow.sch.uk::8232fb01-e5e0-47bd-8816-dee4ae06e134" providerId="AD" clId="Web-{44381EEB-5F3A-93A1-40A2-58F044BDD386}" dt="2026-06-30T15:27:34.416" v="25"/>
          <ac:graphicFrameMkLst>
            <pc:docMk/>
            <pc:sldMk cId="2471155320" sldId="302"/>
            <ac:graphicFrameMk id="15" creationId="{121D60D4-4B44-BCF0-C330-28891A06B01C}"/>
          </ac:graphicFrameMkLst>
        </pc:graphicFrameChg>
        <pc:picChg chg="add mod modCrop">
          <ac:chgData name="JPOUNDS" userId="S::jpounds@heathland.hounslow.sch.uk::8232fb01-e5e0-47bd-8816-dee4ae06e134" providerId="AD" clId="Web-{44381EEB-5F3A-93A1-40A2-58F044BDD386}" dt="2026-06-30T15:31:02.212" v="47" actId="1076"/>
          <ac:picMkLst>
            <pc:docMk/>
            <pc:sldMk cId="2471155320" sldId="302"/>
            <ac:picMk id="4" creationId="{AFF9BCBC-CC2D-7A40-947A-CAFE3ABF8831}"/>
          </ac:picMkLst>
        </pc:picChg>
        <pc:picChg chg="add mod modCrop">
          <ac:chgData name="JPOUNDS" userId="S::jpounds@heathland.hounslow.sch.uk::8232fb01-e5e0-47bd-8816-dee4ae06e134" providerId="AD" clId="Web-{44381EEB-5F3A-93A1-40A2-58F044BDD386}" dt="2026-06-30T15:31:04.791" v="48" actId="1076"/>
          <ac:picMkLst>
            <pc:docMk/>
            <pc:sldMk cId="2471155320" sldId="302"/>
            <ac:picMk id="9" creationId="{D5D9C9D6-A295-DEA2-A03E-17D8E4C23345}"/>
          </ac:picMkLst>
        </pc:picChg>
        <pc:picChg chg="add mod modCrop">
          <ac:chgData name="JPOUNDS" userId="S::jpounds@heathland.hounslow.sch.uk::8232fb01-e5e0-47bd-8816-dee4ae06e134" providerId="AD" clId="Web-{44381EEB-5F3A-93A1-40A2-58F044BDD386}" dt="2026-06-30T15:31:39.590" v="59" actId="1076"/>
          <ac:picMkLst>
            <pc:docMk/>
            <pc:sldMk cId="2471155320" sldId="302"/>
            <ac:picMk id="10" creationId="{626390BC-0D41-4218-AB26-B15E10C5F208}"/>
          </ac:picMkLst>
        </pc:picChg>
        <pc:picChg chg="mod">
          <ac:chgData name="JPOUNDS" userId="S::jpounds@heathland.hounslow.sch.uk::8232fb01-e5e0-47bd-8816-dee4ae06e134" providerId="AD" clId="Web-{44381EEB-5F3A-93A1-40A2-58F044BDD386}" dt="2026-06-30T15:31:37.262" v="58" actId="1076"/>
          <ac:picMkLst>
            <pc:docMk/>
            <pc:sldMk cId="2471155320" sldId="302"/>
            <ac:picMk id="11" creationId="{2205BA5F-86D5-35F9-F3DB-F52B3392BC6E}"/>
          </ac:picMkLst>
        </pc:picChg>
      </pc:sldChg>
    </pc:docChg>
  </pc:docChgLst>
  <pc:docChgLst>
    <pc:chgData name="JPOUNDS" userId="S::jpounds@heathland.hounslow.sch.uk::8232fb01-e5e0-47bd-8816-dee4ae06e134" providerId="AD" clId="Web-{7C8FDB3E-3494-DB16-1E99-E614E1014396}"/>
    <pc:docChg chg="modSld">
      <pc:chgData name="JPOUNDS" userId="S::jpounds@heathland.hounslow.sch.uk::8232fb01-e5e0-47bd-8816-dee4ae06e134" providerId="AD" clId="Web-{7C8FDB3E-3494-DB16-1E99-E614E1014396}" dt="2026-07-06T13:17:42.149" v="16"/>
      <pc:docMkLst>
        <pc:docMk/>
      </pc:docMkLst>
      <pc:sldChg chg="modSp">
        <pc:chgData name="JPOUNDS" userId="S::jpounds@heathland.hounslow.sch.uk::8232fb01-e5e0-47bd-8816-dee4ae06e134" providerId="AD" clId="Web-{7C8FDB3E-3494-DB16-1E99-E614E1014396}" dt="2026-07-06T13:17:23.976" v="9"/>
        <pc:sldMkLst>
          <pc:docMk/>
          <pc:sldMk cId="779714224" sldId="299"/>
        </pc:sldMkLst>
        <pc:graphicFrameChg chg="mod modGraphic">
          <ac:chgData name="JPOUNDS" userId="S::jpounds@heathland.hounslow.sch.uk::8232fb01-e5e0-47bd-8816-dee4ae06e134" providerId="AD" clId="Web-{7C8FDB3E-3494-DB16-1E99-E614E1014396}" dt="2026-07-06T13:17:23.976" v="9"/>
          <ac:graphicFrameMkLst>
            <pc:docMk/>
            <pc:sldMk cId="779714224" sldId="299"/>
            <ac:graphicFrameMk id="3" creationId="{7699F472-0CF9-D800-8317-387B3FBD411B}"/>
          </ac:graphicFrameMkLst>
        </pc:graphicFrameChg>
      </pc:sldChg>
      <pc:sldChg chg="modSp">
        <pc:chgData name="JPOUNDS" userId="S::jpounds@heathland.hounslow.sch.uk::8232fb01-e5e0-47bd-8816-dee4ae06e134" providerId="AD" clId="Web-{7C8FDB3E-3494-DB16-1E99-E614E1014396}" dt="2026-07-06T13:17:42.149" v="16"/>
        <pc:sldMkLst>
          <pc:docMk/>
          <pc:sldMk cId="1416786758" sldId="301"/>
        </pc:sldMkLst>
        <pc:graphicFrameChg chg="mod modGraphic">
          <ac:chgData name="JPOUNDS" userId="S::jpounds@heathland.hounslow.sch.uk::8232fb01-e5e0-47bd-8816-dee4ae06e134" providerId="AD" clId="Web-{7C8FDB3E-3494-DB16-1E99-E614E1014396}" dt="2026-07-06T13:17:42.149" v="16"/>
          <ac:graphicFrameMkLst>
            <pc:docMk/>
            <pc:sldMk cId="1416786758" sldId="301"/>
            <ac:graphicFrameMk id="36" creationId="{85B4F226-861E-FDEF-671D-1ADC6940550A}"/>
          </ac:graphicFrameMkLst>
        </pc:graphicFrameChg>
      </pc:sldChg>
    </pc:docChg>
  </pc:docChgLst>
  <pc:docChgLst>
    <pc:chgData name="JPOUNDS" userId="S::jpounds@heathland.hounslow.sch.uk::8232fb01-e5e0-47bd-8816-dee4ae06e134" providerId="AD" clId="Web-{3215F2CC-813C-0672-93F1-198C688E35B1}"/>
    <pc:docChg chg="modSld">
      <pc:chgData name="JPOUNDS" userId="S::jpounds@heathland.hounslow.sch.uk::8232fb01-e5e0-47bd-8816-dee4ae06e134" providerId="AD" clId="Web-{3215F2CC-813C-0672-93F1-198C688E35B1}" dt="2026-07-01T18:46:36.630" v="272"/>
      <pc:docMkLst>
        <pc:docMk/>
      </pc:docMkLst>
      <pc:sldChg chg="addSp delSp modSp">
        <pc:chgData name="JPOUNDS" userId="S::jpounds@heathland.hounslow.sch.uk::8232fb01-e5e0-47bd-8816-dee4ae06e134" providerId="AD" clId="Web-{3215F2CC-813C-0672-93F1-198C688E35B1}" dt="2026-07-01T18:46:36.630" v="272"/>
        <pc:sldMkLst>
          <pc:docMk/>
          <pc:sldMk cId="2109717936" sldId="292"/>
        </pc:sldMkLst>
        <pc:graphicFrameChg chg="add del mod modGraphic">
          <ac:chgData name="JPOUNDS" userId="S::jpounds@heathland.hounslow.sch.uk::8232fb01-e5e0-47bd-8816-dee4ae06e134" providerId="AD" clId="Web-{3215F2CC-813C-0672-93F1-198C688E35B1}" dt="2026-07-01T18:30:32.857" v="150"/>
          <ac:graphicFrameMkLst>
            <pc:docMk/>
            <pc:sldMk cId="2109717936" sldId="292"/>
            <ac:graphicFrameMk id="2" creationId="{E258AE3A-B506-EE0E-29CC-8779248D885F}"/>
          </ac:graphicFrameMkLst>
        </pc:graphicFrameChg>
        <pc:graphicFrameChg chg="mod modGraphic">
          <ac:chgData name="JPOUNDS" userId="S::jpounds@heathland.hounslow.sch.uk::8232fb01-e5e0-47bd-8816-dee4ae06e134" providerId="AD" clId="Web-{3215F2CC-813C-0672-93F1-198C688E35B1}" dt="2026-07-01T18:46:36.630" v="272"/>
          <ac:graphicFrameMkLst>
            <pc:docMk/>
            <pc:sldMk cId="2109717936" sldId="292"/>
            <ac:graphicFrameMk id="3" creationId="{B242CBA5-70FF-95B1-C58A-C270CF61CE0E}"/>
          </ac:graphicFrameMkLst>
        </pc:graphicFrameChg>
        <pc:graphicFrameChg chg="add mod modGraphic">
          <ac:chgData name="JPOUNDS" userId="S::jpounds@heathland.hounslow.sch.uk::8232fb01-e5e0-47bd-8816-dee4ae06e134" providerId="AD" clId="Web-{3215F2CC-813C-0672-93F1-198C688E35B1}" dt="2026-07-01T18:30:50.327" v="154"/>
          <ac:graphicFrameMkLst>
            <pc:docMk/>
            <pc:sldMk cId="2109717936" sldId="292"/>
            <ac:graphicFrameMk id="4" creationId="{E676E0B1-DDA4-E2C1-EA59-F75DAD5758F3}"/>
          </ac:graphicFrameMkLst>
        </pc:graphicFrameChg>
        <pc:graphicFrameChg chg="add del mod modGraphic">
          <ac:chgData name="JPOUNDS" userId="S::jpounds@heathland.hounslow.sch.uk::8232fb01-e5e0-47bd-8816-dee4ae06e134" providerId="AD" clId="Web-{3215F2CC-813C-0672-93F1-198C688E35B1}" dt="2026-07-01T18:25:46.929" v="48" actId="1076"/>
          <ac:graphicFrameMkLst>
            <pc:docMk/>
            <pc:sldMk cId="2109717936" sldId="292"/>
            <ac:graphicFrameMk id="13" creationId="{EBA5F69B-2699-AB1A-6C4B-E381E1926EE9}"/>
          </ac:graphicFrameMkLst>
        </pc:graphicFrameChg>
        <pc:graphicFrameChg chg="mod modGraphic">
          <ac:chgData name="JPOUNDS" userId="S::jpounds@heathland.hounslow.sch.uk::8232fb01-e5e0-47bd-8816-dee4ae06e134" providerId="AD" clId="Web-{3215F2CC-813C-0672-93F1-198C688E35B1}" dt="2026-07-01T18:30:17.310" v="147" actId="1076"/>
          <ac:graphicFrameMkLst>
            <pc:docMk/>
            <pc:sldMk cId="2109717936" sldId="292"/>
            <ac:graphicFrameMk id="14" creationId="{B82F34CF-B37B-95FA-B2FA-352981BB4837}"/>
          </ac:graphicFrameMkLst>
        </pc:graphicFrameChg>
      </pc:sldChg>
      <pc:sldChg chg="modSp">
        <pc:chgData name="JPOUNDS" userId="S::jpounds@heathland.hounslow.sch.uk::8232fb01-e5e0-47bd-8816-dee4ae06e134" providerId="AD" clId="Web-{3215F2CC-813C-0672-93F1-198C688E35B1}" dt="2026-07-01T18:39:56.871" v="264"/>
        <pc:sldMkLst>
          <pc:docMk/>
          <pc:sldMk cId="779714224" sldId="299"/>
        </pc:sldMkLst>
        <pc:graphicFrameChg chg="mod modGraphic">
          <ac:chgData name="JPOUNDS" userId="S::jpounds@heathland.hounslow.sch.uk::8232fb01-e5e0-47bd-8816-dee4ae06e134" providerId="AD" clId="Web-{3215F2CC-813C-0672-93F1-198C688E35B1}" dt="2026-07-01T18:36:22.038" v="195"/>
          <ac:graphicFrameMkLst>
            <pc:docMk/>
            <pc:sldMk cId="779714224" sldId="299"/>
            <ac:graphicFrameMk id="3" creationId="{7699F472-0CF9-D800-8317-387B3FBD411B}"/>
          </ac:graphicFrameMkLst>
        </pc:graphicFrameChg>
        <pc:graphicFrameChg chg="mod modGraphic">
          <ac:chgData name="JPOUNDS" userId="S::jpounds@heathland.hounslow.sch.uk::8232fb01-e5e0-47bd-8816-dee4ae06e134" providerId="AD" clId="Web-{3215F2CC-813C-0672-93F1-198C688E35B1}" dt="2026-07-01T18:32:35.392" v="156" actId="1076"/>
          <ac:graphicFrameMkLst>
            <pc:docMk/>
            <pc:sldMk cId="779714224" sldId="299"/>
            <ac:graphicFrameMk id="5" creationId="{04AC50B8-899D-3C5B-3FE7-41376506C58B}"/>
          </ac:graphicFrameMkLst>
        </pc:graphicFrameChg>
        <pc:graphicFrameChg chg="mod modGraphic">
          <ac:chgData name="JPOUNDS" userId="S::jpounds@heathland.hounslow.sch.uk::8232fb01-e5e0-47bd-8816-dee4ae06e134" providerId="AD" clId="Web-{3215F2CC-813C-0672-93F1-198C688E35B1}" dt="2026-07-01T18:39:56.871" v="264"/>
          <ac:graphicFrameMkLst>
            <pc:docMk/>
            <pc:sldMk cId="779714224" sldId="299"/>
            <ac:graphicFrameMk id="35" creationId="{BAE6403D-FEB4-5EAA-075C-5C4280548283}"/>
          </ac:graphicFrameMkLst>
        </pc:graphicFrameChg>
      </pc:sldChg>
      <pc:sldChg chg="modSp">
        <pc:chgData name="JPOUNDS" userId="S::jpounds@heathland.hounslow.sch.uk::8232fb01-e5e0-47bd-8816-dee4ae06e134" providerId="AD" clId="Web-{3215F2CC-813C-0672-93F1-198C688E35B1}" dt="2026-07-01T18:46:28.599" v="268"/>
        <pc:sldMkLst>
          <pc:docMk/>
          <pc:sldMk cId="3765930178" sldId="300"/>
        </pc:sldMkLst>
        <pc:graphicFrameChg chg="mod modGraphic">
          <ac:chgData name="JPOUNDS" userId="S::jpounds@heathland.hounslow.sch.uk::8232fb01-e5e0-47bd-8816-dee4ae06e134" providerId="AD" clId="Web-{3215F2CC-813C-0672-93F1-198C688E35B1}" dt="2026-07-01T18:46:28.599" v="268"/>
          <ac:graphicFrameMkLst>
            <pc:docMk/>
            <pc:sldMk cId="3765930178" sldId="300"/>
            <ac:graphicFrameMk id="7" creationId="{CDE79080-FE2B-0A85-CCD4-95242B1506F0}"/>
          </ac:graphicFrameMkLst>
        </pc:graphicFrameChg>
      </pc:sldChg>
    </pc:docChg>
  </pc:docChgLst>
  <pc:docChgLst>
    <pc:chgData name="JPOUNDS" userId="S::jpounds@heathland.hounslow.sch.uk::8232fb01-e5e0-47bd-8816-dee4ae06e134" providerId="AD" clId="Web-{8B9BB986-6A6A-0889-ABA2-57B529A0D6E9}"/>
    <pc:docChg chg="modSld">
      <pc:chgData name="JPOUNDS" userId="S::jpounds@heathland.hounslow.sch.uk::8232fb01-e5e0-47bd-8816-dee4ae06e134" providerId="AD" clId="Web-{8B9BB986-6A6A-0889-ABA2-57B529A0D6E9}" dt="2026-07-01T16:41:44.652" v="1062" actId="1076"/>
      <pc:docMkLst>
        <pc:docMk/>
      </pc:docMkLst>
      <pc:sldChg chg="delSp modSp">
        <pc:chgData name="JPOUNDS" userId="S::jpounds@heathland.hounslow.sch.uk::8232fb01-e5e0-47bd-8816-dee4ae06e134" providerId="AD" clId="Web-{8B9BB986-6A6A-0889-ABA2-57B529A0D6E9}" dt="2026-07-01T16:41:44.652" v="1062" actId="1076"/>
        <pc:sldMkLst>
          <pc:docMk/>
          <pc:sldMk cId="2109717936" sldId="292"/>
        </pc:sldMkLst>
        <pc:graphicFrameChg chg="mod modGraphic">
          <ac:chgData name="JPOUNDS" userId="S::jpounds@heathland.hounslow.sch.uk::8232fb01-e5e0-47bd-8816-dee4ae06e134" providerId="AD" clId="Web-{8B9BB986-6A6A-0889-ABA2-57B529A0D6E9}" dt="2026-07-01T16:39:49.816" v="982"/>
          <ac:graphicFrameMkLst>
            <pc:docMk/>
            <pc:sldMk cId="2109717936" sldId="292"/>
            <ac:graphicFrameMk id="3" creationId="{B242CBA5-70FF-95B1-C58A-C270CF61CE0E}"/>
          </ac:graphicFrameMkLst>
        </pc:graphicFrameChg>
        <pc:graphicFrameChg chg="mod modGraphic">
          <ac:chgData name="JPOUNDS" userId="S::jpounds@heathland.hounslow.sch.uk::8232fb01-e5e0-47bd-8816-dee4ae06e134" providerId="AD" clId="Web-{8B9BB986-6A6A-0889-ABA2-57B529A0D6E9}" dt="2026-07-01T16:41:30.932" v="1061"/>
          <ac:graphicFrameMkLst>
            <pc:docMk/>
            <pc:sldMk cId="2109717936" sldId="292"/>
            <ac:graphicFrameMk id="14" creationId="{B82F34CF-B37B-95FA-B2FA-352981BB4837}"/>
          </ac:graphicFrameMkLst>
        </pc:graphicFrameChg>
        <pc:picChg chg="mod">
          <ac:chgData name="JPOUNDS" userId="S::jpounds@heathland.hounslow.sch.uk::8232fb01-e5e0-47bd-8816-dee4ae06e134" providerId="AD" clId="Web-{8B9BB986-6A6A-0889-ABA2-57B529A0D6E9}" dt="2026-07-01T16:41:44.652" v="1062" actId="1076"/>
          <ac:picMkLst>
            <pc:docMk/>
            <pc:sldMk cId="2109717936" sldId="292"/>
            <ac:picMk id="6" creationId="{57500E08-4CA2-7329-5E59-BB014A8EFF3B}"/>
          </ac:picMkLst>
        </pc:picChg>
      </pc:sldChg>
      <pc:sldChg chg="modSp">
        <pc:chgData name="JPOUNDS" userId="S::jpounds@heathland.hounslow.sch.uk::8232fb01-e5e0-47bd-8816-dee4ae06e134" providerId="AD" clId="Web-{8B9BB986-6A6A-0889-ABA2-57B529A0D6E9}" dt="2026-07-01T16:28:46.676" v="558"/>
        <pc:sldMkLst>
          <pc:docMk/>
          <pc:sldMk cId="3765930178" sldId="300"/>
        </pc:sldMkLst>
        <pc:graphicFrameChg chg="mod modGraphic">
          <ac:chgData name="JPOUNDS" userId="S::jpounds@heathland.hounslow.sch.uk::8232fb01-e5e0-47bd-8816-dee4ae06e134" providerId="AD" clId="Web-{8B9BB986-6A6A-0889-ABA2-57B529A0D6E9}" dt="2026-07-01T16:28:46.676" v="558"/>
          <ac:graphicFrameMkLst>
            <pc:docMk/>
            <pc:sldMk cId="3765930178" sldId="300"/>
            <ac:graphicFrameMk id="7" creationId="{CDE79080-FE2B-0A85-CCD4-95242B1506F0}"/>
          </ac:graphicFrameMkLst>
        </pc:graphicFrameChg>
      </pc:sldChg>
    </pc:docChg>
  </pc:docChgLst>
  <pc:docChgLst>
    <pc:chgData name="MSANDHU" userId="S::msandhu@heathland.hounslow.sch.uk::ea6dc8d6-b557-4386-a97f-22280a52f23e" providerId="AD" clId="Web-{5EB9D3D6-8D9D-5E02-3DEB-96546E03F840}"/>
    <pc:docChg chg="modSld">
      <pc:chgData name="MSANDHU" userId="S::msandhu@heathland.hounslow.sch.uk::ea6dc8d6-b557-4386-a97f-22280a52f23e" providerId="AD" clId="Web-{5EB9D3D6-8D9D-5E02-3DEB-96546E03F840}" dt="2026-07-06T12:07:27.359" v="15"/>
      <pc:docMkLst>
        <pc:docMk/>
      </pc:docMkLst>
      <pc:sldChg chg="modSp">
        <pc:chgData name="MSANDHU" userId="S::msandhu@heathland.hounslow.sch.uk::ea6dc8d6-b557-4386-a97f-22280a52f23e" providerId="AD" clId="Web-{5EB9D3D6-8D9D-5E02-3DEB-96546E03F840}" dt="2026-07-06T12:07:15.983" v="7"/>
        <pc:sldMkLst>
          <pc:docMk/>
          <pc:sldMk cId="2109717936" sldId="292"/>
        </pc:sldMkLst>
        <pc:graphicFrameChg chg="mod modGraphic">
          <ac:chgData name="MSANDHU" userId="S::msandhu@heathland.hounslow.sch.uk::ea6dc8d6-b557-4386-a97f-22280a52f23e" providerId="AD" clId="Web-{5EB9D3D6-8D9D-5E02-3DEB-96546E03F840}" dt="2026-07-06T12:07:15.983" v="7"/>
          <ac:graphicFrameMkLst>
            <pc:docMk/>
            <pc:sldMk cId="2109717936" sldId="292"/>
            <ac:graphicFrameMk id="3" creationId="{B242CBA5-70FF-95B1-C58A-C270CF61CE0E}"/>
          </ac:graphicFrameMkLst>
        </pc:graphicFrameChg>
      </pc:sldChg>
      <pc:sldChg chg="modSp">
        <pc:chgData name="MSANDHU" userId="S::msandhu@heathland.hounslow.sch.uk::ea6dc8d6-b557-4386-a97f-22280a52f23e" providerId="AD" clId="Web-{5EB9D3D6-8D9D-5E02-3DEB-96546E03F840}" dt="2026-07-06T12:07:20.874" v="11"/>
        <pc:sldMkLst>
          <pc:docMk/>
          <pc:sldMk cId="3818237195" sldId="293"/>
        </pc:sldMkLst>
        <pc:graphicFrameChg chg="mod modGraphic">
          <ac:chgData name="MSANDHU" userId="S::msandhu@heathland.hounslow.sch.uk::ea6dc8d6-b557-4386-a97f-22280a52f23e" providerId="AD" clId="Web-{5EB9D3D6-8D9D-5E02-3DEB-96546E03F840}" dt="2026-07-06T12:07:20.874" v="11"/>
          <ac:graphicFrameMkLst>
            <pc:docMk/>
            <pc:sldMk cId="3818237195" sldId="293"/>
            <ac:graphicFrameMk id="7" creationId="{DB344452-F18F-4636-4184-486333FB534F}"/>
          </ac:graphicFrameMkLst>
        </pc:graphicFrameChg>
      </pc:sldChg>
      <pc:sldChg chg="modSp">
        <pc:chgData name="MSANDHU" userId="S::msandhu@heathland.hounslow.sch.uk::ea6dc8d6-b557-4386-a97f-22280a52f23e" providerId="AD" clId="Web-{5EB9D3D6-8D9D-5E02-3DEB-96546E03F840}" dt="2026-07-06T12:07:23.687" v="13"/>
        <pc:sldMkLst>
          <pc:docMk/>
          <pc:sldMk cId="779714224" sldId="299"/>
        </pc:sldMkLst>
        <pc:graphicFrameChg chg="mod modGraphic">
          <ac:chgData name="MSANDHU" userId="S::msandhu@heathland.hounslow.sch.uk::ea6dc8d6-b557-4386-a97f-22280a52f23e" providerId="AD" clId="Web-{5EB9D3D6-8D9D-5E02-3DEB-96546E03F840}" dt="2026-07-06T12:07:23.687" v="13"/>
          <ac:graphicFrameMkLst>
            <pc:docMk/>
            <pc:sldMk cId="779714224" sldId="299"/>
            <ac:graphicFrameMk id="3" creationId="{7699F472-0CF9-D800-8317-387B3FBD411B}"/>
          </ac:graphicFrameMkLst>
        </pc:graphicFrameChg>
      </pc:sldChg>
      <pc:sldChg chg="modSp">
        <pc:chgData name="MSANDHU" userId="S::msandhu@heathland.hounslow.sch.uk::ea6dc8d6-b557-4386-a97f-22280a52f23e" providerId="AD" clId="Web-{5EB9D3D6-8D9D-5E02-3DEB-96546E03F840}" dt="2026-07-06T12:07:27.359" v="15"/>
        <pc:sldMkLst>
          <pc:docMk/>
          <pc:sldMk cId="1416786758" sldId="301"/>
        </pc:sldMkLst>
        <pc:graphicFrameChg chg="mod modGraphic">
          <ac:chgData name="MSANDHU" userId="S::msandhu@heathland.hounslow.sch.uk::ea6dc8d6-b557-4386-a97f-22280a52f23e" providerId="AD" clId="Web-{5EB9D3D6-8D9D-5E02-3DEB-96546E03F840}" dt="2026-07-06T12:07:27.359" v="15"/>
          <ac:graphicFrameMkLst>
            <pc:docMk/>
            <pc:sldMk cId="1416786758" sldId="301"/>
            <ac:graphicFrameMk id="36" creationId="{85B4F226-861E-FDEF-671D-1ADC6940550A}"/>
          </ac:graphicFrameMkLst>
        </pc:graphicFrameChg>
      </pc:sldChg>
      <pc:sldChg chg="modSp">
        <pc:chgData name="MSANDHU" userId="S::msandhu@heathland.hounslow.sch.uk::ea6dc8d6-b557-4386-a97f-22280a52f23e" providerId="AD" clId="Web-{5EB9D3D6-8D9D-5E02-3DEB-96546E03F840}" dt="2026-07-06T12:07:06.764" v="3"/>
        <pc:sldMkLst>
          <pc:docMk/>
          <pc:sldMk cId="2471155320" sldId="302"/>
        </pc:sldMkLst>
        <pc:graphicFrameChg chg="mod modGraphic">
          <ac:chgData name="MSANDHU" userId="S::msandhu@heathland.hounslow.sch.uk::ea6dc8d6-b557-4386-a97f-22280a52f23e" providerId="AD" clId="Web-{5EB9D3D6-8D9D-5E02-3DEB-96546E03F840}" dt="2026-07-06T12:07:06.764" v="3"/>
          <ac:graphicFrameMkLst>
            <pc:docMk/>
            <pc:sldMk cId="2471155320" sldId="302"/>
            <ac:graphicFrameMk id="15" creationId="{121D60D4-4B44-BCF0-C330-28891A06B01C}"/>
          </ac:graphicFrameMkLst>
        </pc:graphicFrameChg>
      </pc:sldChg>
    </pc:docChg>
  </pc:docChgLst>
  <pc:docChgLst>
    <pc:chgData name="JPOUNDS" userId="S::jpounds@heathland.hounslow.sch.uk::8232fb01-e5e0-47bd-8816-dee4ae06e134" providerId="AD" clId="Web-{D54F6E07-FF95-789B-6EC6-1F02FD1A14E7}"/>
    <pc:docChg chg="modSld">
      <pc:chgData name="JPOUNDS" userId="S::jpounds@heathland.hounslow.sch.uk::8232fb01-e5e0-47bd-8816-dee4ae06e134" providerId="AD" clId="Web-{D54F6E07-FF95-789B-6EC6-1F02FD1A14E7}" dt="2026-07-03T13:26:58.145" v="477"/>
      <pc:docMkLst>
        <pc:docMk/>
      </pc:docMkLst>
      <pc:sldChg chg="modSp">
        <pc:chgData name="JPOUNDS" userId="S::jpounds@heathland.hounslow.sch.uk::8232fb01-e5e0-47bd-8816-dee4ae06e134" providerId="AD" clId="Web-{D54F6E07-FF95-789B-6EC6-1F02FD1A14E7}" dt="2026-07-03T13:21:10.242" v="188"/>
        <pc:sldMkLst>
          <pc:docMk/>
          <pc:sldMk cId="779714224" sldId="299"/>
        </pc:sldMkLst>
        <pc:graphicFrameChg chg="mod modGraphic">
          <ac:chgData name="JPOUNDS" userId="S::jpounds@heathland.hounslow.sch.uk::8232fb01-e5e0-47bd-8816-dee4ae06e134" providerId="AD" clId="Web-{D54F6E07-FF95-789B-6EC6-1F02FD1A14E7}" dt="2026-07-03T13:21:10.242" v="188"/>
          <ac:graphicFrameMkLst>
            <pc:docMk/>
            <pc:sldMk cId="779714224" sldId="299"/>
            <ac:graphicFrameMk id="3" creationId="{7699F472-0CF9-D800-8317-387B3FBD411B}"/>
          </ac:graphicFrameMkLst>
        </pc:graphicFrameChg>
        <pc:graphicFrameChg chg="mod modGraphic">
          <ac:chgData name="JPOUNDS" userId="S::jpounds@heathland.hounslow.sch.uk::8232fb01-e5e0-47bd-8816-dee4ae06e134" providerId="AD" clId="Web-{D54F6E07-FF95-789B-6EC6-1F02FD1A14E7}" dt="2026-07-03T13:20:21.897" v="93"/>
          <ac:graphicFrameMkLst>
            <pc:docMk/>
            <pc:sldMk cId="779714224" sldId="299"/>
            <ac:graphicFrameMk id="35" creationId="{BAE6403D-FEB4-5EAA-075C-5C4280548283}"/>
          </ac:graphicFrameMkLst>
        </pc:graphicFrameChg>
      </pc:sldChg>
      <pc:sldChg chg="addSp modSp">
        <pc:chgData name="JPOUNDS" userId="S::jpounds@heathland.hounslow.sch.uk::8232fb01-e5e0-47bd-8816-dee4ae06e134" providerId="AD" clId="Web-{D54F6E07-FF95-789B-6EC6-1F02FD1A14E7}" dt="2026-07-03T13:26:58.145" v="477"/>
        <pc:sldMkLst>
          <pc:docMk/>
          <pc:sldMk cId="1416786758" sldId="301"/>
        </pc:sldMkLst>
        <pc:graphicFrameChg chg="mod modGraphic">
          <ac:chgData name="JPOUNDS" userId="S::jpounds@heathland.hounslow.sch.uk::8232fb01-e5e0-47bd-8816-dee4ae06e134" providerId="AD" clId="Web-{D54F6E07-FF95-789B-6EC6-1F02FD1A14E7}" dt="2026-07-03T13:26:58.145" v="477"/>
          <ac:graphicFrameMkLst>
            <pc:docMk/>
            <pc:sldMk cId="1416786758" sldId="301"/>
            <ac:graphicFrameMk id="36" creationId="{85B4F226-861E-FDEF-671D-1ADC6940550A}"/>
          </ac:graphicFrameMkLst>
        </pc:graphicFrameChg>
        <pc:picChg chg="add mod modCrop">
          <ac:chgData name="JPOUNDS" userId="S::jpounds@heathland.hounslow.sch.uk::8232fb01-e5e0-47bd-8816-dee4ae06e134" providerId="AD" clId="Web-{D54F6E07-FF95-789B-6EC6-1F02FD1A14E7}" dt="2026-07-03T13:26:54.911" v="471" actId="1076"/>
          <ac:picMkLst>
            <pc:docMk/>
            <pc:sldMk cId="1416786758" sldId="301"/>
            <ac:picMk id="2" creationId="{8AA27D76-A952-7F11-2D47-3C02F381E658}"/>
          </ac:picMkLst>
        </pc:picChg>
      </pc:sldChg>
    </pc:docChg>
  </pc:docChgLst>
  <pc:docChgLst>
    <pc:chgData name="JPOUNDS" userId="S::jpounds@heathland.hounslow.sch.uk::8232fb01-e5e0-47bd-8816-dee4ae06e134" providerId="AD" clId="Web-{752BCEF5-03F6-F695-D1DB-C420995FF07D}"/>
    <pc:docChg chg="modSld">
      <pc:chgData name="JPOUNDS" userId="S::jpounds@heathland.hounslow.sch.uk::8232fb01-e5e0-47bd-8816-dee4ae06e134" providerId="AD" clId="Web-{752BCEF5-03F6-F695-D1DB-C420995FF07D}" dt="2026-07-02T18:50:34.831" v="431"/>
      <pc:docMkLst>
        <pc:docMk/>
      </pc:docMkLst>
      <pc:sldChg chg="addSp delSp modSp">
        <pc:chgData name="JPOUNDS" userId="S::jpounds@heathland.hounslow.sch.uk::8232fb01-e5e0-47bd-8816-dee4ae06e134" providerId="AD" clId="Web-{752BCEF5-03F6-F695-D1DB-C420995FF07D}" dt="2026-07-02T18:30:42.474" v="12"/>
        <pc:sldMkLst>
          <pc:docMk/>
          <pc:sldMk cId="2109717936" sldId="292"/>
        </pc:sldMkLst>
        <pc:graphicFrameChg chg="mod">
          <ac:chgData name="JPOUNDS" userId="S::jpounds@heathland.hounslow.sch.uk::8232fb01-e5e0-47bd-8816-dee4ae06e134" providerId="AD" clId="Web-{752BCEF5-03F6-F695-D1DB-C420995FF07D}" dt="2026-07-02T18:07:44.135" v="3" actId="1076"/>
          <ac:graphicFrameMkLst>
            <pc:docMk/>
            <pc:sldMk cId="2109717936" sldId="292"/>
            <ac:graphicFrameMk id="2" creationId="{E258AE3A-B506-EE0E-29CC-8779248D885F}"/>
          </ac:graphicFrameMkLst>
        </pc:graphicFrameChg>
        <pc:graphicFrameChg chg="modGraphic">
          <ac:chgData name="JPOUNDS" userId="S::jpounds@heathland.hounslow.sch.uk::8232fb01-e5e0-47bd-8816-dee4ae06e134" providerId="AD" clId="Web-{752BCEF5-03F6-F695-D1DB-C420995FF07D}" dt="2026-07-02T18:07:35.041" v="0"/>
          <ac:graphicFrameMkLst>
            <pc:docMk/>
            <pc:sldMk cId="2109717936" sldId="292"/>
            <ac:graphicFrameMk id="3" creationId="{B242CBA5-70FF-95B1-C58A-C270CF61CE0E}"/>
          </ac:graphicFrameMkLst>
        </pc:graphicFrameChg>
        <pc:graphicFrameChg chg="mod modGraphic">
          <ac:chgData name="JPOUNDS" userId="S::jpounds@heathland.hounslow.sch.uk::8232fb01-e5e0-47bd-8816-dee4ae06e134" providerId="AD" clId="Web-{752BCEF5-03F6-F695-D1DB-C420995FF07D}" dt="2026-07-02T18:07:48.588" v="4"/>
          <ac:graphicFrameMkLst>
            <pc:docMk/>
            <pc:sldMk cId="2109717936" sldId="292"/>
            <ac:graphicFrameMk id="4" creationId="{E676E0B1-DDA4-E2C1-EA59-F75DAD5758F3}"/>
          </ac:graphicFrameMkLst>
        </pc:graphicFrameChg>
        <pc:graphicFrameChg chg="mod">
          <ac:chgData name="JPOUNDS" userId="S::jpounds@heathland.hounslow.sch.uk::8232fb01-e5e0-47bd-8816-dee4ae06e134" providerId="AD" clId="Web-{752BCEF5-03F6-F695-D1DB-C420995FF07D}" dt="2026-07-02T18:07:44.104" v="1" actId="1076"/>
          <ac:graphicFrameMkLst>
            <pc:docMk/>
            <pc:sldMk cId="2109717936" sldId="292"/>
            <ac:graphicFrameMk id="14" creationId="{B82F34CF-B37B-95FA-B2FA-352981BB4837}"/>
          </ac:graphicFrameMkLst>
        </pc:graphicFrameChg>
        <pc:picChg chg="mod">
          <ac:chgData name="JPOUNDS" userId="S::jpounds@heathland.hounslow.sch.uk::8232fb01-e5e0-47bd-8816-dee4ae06e134" providerId="AD" clId="Web-{752BCEF5-03F6-F695-D1DB-C420995FF07D}" dt="2026-07-02T18:07:44.119" v="2" actId="1076"/>
          <ac:picMkLst>
            <pc:docMk/>
            <pc:sldMk cId="2109717936" sldId="292"/>
            <ac:picMk id="6" creationId="{57500E08-4CA2-7329-5E59-BB014A8EFF3B}"/>
          </ac:picMkLst>
        </pc:picChg>
        <pc:picChg chg="add mod modCrop">
          <ac:chgData name="JPOUNDS" userId="S::jpounds@heathland.hounslow.sch.uk::8232fb01-e5e0-47bd-8816-dee4ae06e134" providerId="AD" clId="Web-{752BCEF5-03F6-F695-D1DB-C420995FF07D}" dt="2026-07-02T18:30:42.474" v="12"/>
          <ac:picMkLst>
            <pc:docMk/>
            <pc:sldMk cId="2109717936" sldId="292"/>
            <ac:picMk id="8" creationId="{79A82CCC-9150-F850-9425-BA82E148FDAB}"/>
          </ac:picMkLst>
        </pc:picChg>
      </pc:sldChg>
      <pc:sldChg chg="addSp delSp modSp">
        <pc:chgData name="JPOUNDS" userId="S::jpounds@heathland.hounslow.sch.uk::8232fb01-e5e0-47bd-8816-dee4ae06e134" providerId="AD" clId="Web-{752BCEF5-03F6-F695-D1DB-C420995FF07D}" dt="2026-07-02T18:45:17.808" v="426" actId="1076"/>
        <pc:sldMkLst>
          <pc:docMk/>
          <pc:sldMk cId="3818237195" sldId="293"/>
        </pc:sldMkLst>
        <pc:graphicFrameChg chg="mod modGraphic">
          <ac:chgData name="JPOUNDS" userId="S::jpounds@heathland.hounslow.sch.uk::8232fb01-e5e0-47bd-8816-dee4ae06e134" providerId="AD" clId="Web-{752BCEF5-03F6-F695-D1DB-C420995FF07D}" dt="2026-07-02T18:37:27.085" v="309"/>
          <ac:graphicFrameMkLst>
            <pc:docMk/>
            <pc:sldMk cId="3818237195" sldId="293"/>
            <ac:graphicFrameMk id="7" creationId="{DB344452-F18F-4636-4184-486333FB534F}"/>
          </ac:graphicFrameMkLst>
        </pc:graphicFrameChg>
        <pc:graphicFrameChg chg="mod modGraphic">
          <ac:chgData name="JPOUNDS" userId="S::jpounds@heathland.hounslow.sch.uk::8232fb01-e5e0-47bd-8816-dee4ae06e134" providerId="AD" clId="Web-{752BCEF5-03F6-F695-D1DB-C420995FF07D}" dt="2026-07-02T18:45:17.808" v="426" actId="1076"/>
          <ac:graphicFrameMkLst>
            <pc:docMk/>
            <pc:sldMk cId="3818237195" sldId="293"/>
            <ac:graphicFrameMk id="32" creationId="{949D34D3-B682-5B6D-F7C3-59A5AC138441}"/>
          </ac:graphicFrameMkLst>
        </pc:graphicFrameChg>
        <pc:picChg chg="add del mod modCrop">
          <ac:chgData name="JPOUNDS" userId="S::jpounds@heathland.hounslow.sch.uk::8232fb01-e5e0-47bd-8816-dee4ae06e134" providerId="AD" clId="Web-{752BCEF5-03F6-F695-D1DB-C420995FF07D}" dt="2026-07-02T18:44:43.728" v="423" actId="1076"/>
          <ac:picMkLst>
            <pc:docMk/>
            <pc:sldMk cId="3818237195" sldId="293"/>
            <ac:picMk id="2" creationId="{DBB89B61-1915-51D2-4CEE-9B4D2A448D1F}"/>
          </ac:picMkLst>
        </pc:picChg>
        <pc:picChg chg="add mod">
          <ac:chgData name="JPOUNDS" userId="S::jpounds@heathland.hounslow.sch.uk::8232fb01-e5e0-47bd-8816-dee4ae06e134" providerId="AD" clId="Web-{752BCEF5-03F6-F695-D1DB-C420995FF07D}" dt="2026-07-02T18:44:54.838" v="425"/>
          <ac:picMkLst>
            <pc:docMk/>
            <pc:sldMk cId="3818237195" sldId="293"/>
            <ac:picMk id="4" creationId="{E0FD0ED7-E47D-5F28-8D06-CDDAD713CB1B}"/>
          </ac:picMkLst>
        </pc:picChg>
      </pc:sldChg>
      <pc:sldChg chg="delSp modSp">
        <pc:chgData name="JPOUNDS" userId="S::jpounds@heathland.hounslow.sch.uk::8232fb01-e5e0-47bd-8816-dee4ae06e134" providerId="AD" clId="Web-{752BCEF5-03F6-F695-D1DB-C420995FF07D}" dt="2026-07-02T18:50:34.831" v="431"/>
        <pc:sldMkLst>
          <pc:docMk/>
          <pc:sldMk cId="1416786758" sldId="301"/>
        </pc:sldMkLst>
        <pc:graphicFrameChg chg="mod modGraphic">
          <ac:chgData name="JPOUNDS" userId="S::jpounds@heathland.hounslow.sch.uk::8232fb01-e5e0-47bd-8816-dee4ae06e134" providerId="AD" clId="Web-{752BCEF5-03F6-F695-D1DB-C420995FF07D}" dt="2026-07-02T18:50:34.831" v="431"/>
          <ac:graphicFrameMkLst>
            <pc:docMk/>
            <pc:sldMk cId="1416786758" sldId="301"/>
            <ac:graphicFrameMk id="36" creationId="{85B4F226-861E-FDEF-671D-1ADC6940550A}"/>
          </ac:graphicFrameMkLst>
        </pc:graphicFrame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38250" y="1122363"/>
            <a:ext cx="7429500" cy="2387600"/>
          </a:xfrm>
        </p:spPr>
        <p:txBody>
          <a:bodyPr anchor="b"/>
          <a:lstStyle>
            <a:lvl1pPr algn="ctr"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1350"/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38"/>
            <a:ext cx="8543925" cy="2852737"/>
          </a:xfrm>
        </p:spPr>
        <p:txBody>
          <a:bodyPr anchor="b"/>
          <a:lstStyle>
            <a:lvl1pPr>
              <a:defRPr sz="3375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4"/>
            <a:ext cx="8543925" cy="1500187"/>
          </a:xfrm>
        </p:spPr>
        <p:txBody>
          <a:bodyPr/>
          <a:lstStyle>
            <a:lvl1pPr marL="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1pPr>
            <a:lvl2pPr marL="257175" indent="0">
              <a:buNone/>
              <a:defRPr sz="1125">
                <a:solidFill>
                  <a:schemeClr val="tx1">
                    <a:tint val="82000"/>
                  </a:schemeClr>
                </a:solidFill>
              </a:defRPr>
            </a:lvl2pPr>
            <a:lvl3pPr marL="514350" indent="0">
              <a:buNone/>
              <a:defRPr sz="1013">
                <a:solidFill>
                  <a:schemeClr val="tx1">
                    <a:tint val="82000"/>
                  </a:schemeClr>
                </a:solidFill>
              </a:defRPr>
            </a:lvl3pPr>
            <a:lvl4pPr marL="7715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4pPr>
            <a:lvl5pPr marL="10287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5pPr>
            <a:lvl6pPr marL="128587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6pPr>
            <a:lvl7pPr marL="154305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7pPr>
            <a:lvl8pPr marL="1800225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8pPr>
            <a:lvl9pPr marL="2057400" indent="0">
              <a:buNone/>
              <a:defRPr sz="9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365126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4"/>
            <a:ext cx="4190702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6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4" y="1681164"/>
            <a:ext cx="4211340" cy="823912"/>
          </a:xfrm>
        </p:spPr>
        <p:txBody>
          <a:bodyPr anchor="b"/>
          <a:lstStyle>
            <a:lvl1pPr marL="0" indent="0">
              <a:buNone/>
              <a:defRPr sz="1350" b="1"/>
            </a:lvl1pPr>
            <a:lvl2pPr marL="257175" indent="0">
              <a:buNone/>
              <a:defRPr sz="1125" b="1"/>
            </a:lvl2pPr>
            <a:lvl3pPr marL="514350" indent="0">
              <a:buNone/>
              <a:defRPr sz="1013" b="1"/>
            </a:lvl3pPr>
            <a:lvl4pPr marL="771525" indent="0">
              <a:buNone/>
              <a:defRPr sz="900" b="1"/>
            </a:lvl4pPr>
            <a:lvl5pPr marL="1028700" indent="0">
              <a:buNone/>
              <a:defRPr sz="900" b="1"/>
            </a:lvl5pPr>
            <a:lvl6pPr marL="1285875" indent="0">
              <a:buNone/>
              <a:defRPr sz="900" b="1"/>
            </a:lvl6pPr>
            <a:lvl7pPr marL="1543050" indent="0">
              <a:buNone/>
              <a:defRPr sz="900" b="1"/>
            </a:lvl7pPr>
            <a:lvl8pPr marL="1800225" indent="0">
              <a:buNone/>
              <a:defRPr sz="900" b="1"/>
            </a:lvl8pPr>
            <a:lvl9pPr marL="2057400" indent="0">
              <a:buNone/>
              <a:defRPr sz="9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4" y="2505076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1" y="987426"/>
            <a:ext cx="5014913" cy="4873625"/>
          </a:xfrm>
        </p:spPr>
        <p:txBody>
          <a:bodyPr/>
          <a:lstStyle>
            <a:lvl1pPr>
              <a:defRPr sz="1800"/>
            </a:lvl1pPr>
            <a:lvl2pPr>
              <a:defRPr sz="1575"/>
            </a:lvl2pPr>
            <a:lvl3pPr>
              <a:defRPr sz="1350"/>
            </a:lvl3pPr>
            <a:lvl4pPr>
              <a:defRPr sz="1125"/>
            </a:lvl4pPr>
            <a:lvl5pPr>
              <a:defRPr sz="1125"/>
            </a:lvl5pPr>
            <a:lvl6pPr>
              <a:defRPr sz="1125"/>
            </a:lvl6pPr>
            <a:lvl7pPr>
              <a:defRPr sz="1125"/>
            </a:lvl7pPr>
            <a:lvl8pPr>
              <a:defRPr sz="1125"/>
            </a:lvl8pPr>
            <a:lvl9pPr>
              <a:defRPr sz="1125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9" y="457200"/>
            <a:ext cx="3194942" cy="1600200"/>
          </a:xfrm>
        </p:spPr>
        <p:txBody>
          <a:bodyPr anchor="b"/>
          <a:lstStyle>
            <a:lvl1pPr>
              <a:defRPr sz="18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1" y="987426"/>
            <a:ext cx="5014913" cy="4873625"/>
          </a:xfrm>
        </p:spPr>
        <p:txBody>
          <a:bodyPr anchor="t"/>
          <a:lstStyle>
            <a:lvl1pPr marL="0" indent="0">
              <a:buNone/>
              <a:defRPr sz="1800"/>
            </a:lvl1pPr>
            <a:lvl2pPr marL="257175" indent="0">
              <a:buNone/>
              <a:defRPr sz="1575"/>
            </a:lvl2pPr>
            <a:lvl3pPr marL="514350" indent="0">
              <a:buNone/>
              <a:defRPr sz="1350"/>
            </a:lvl3pPr>
            <a:lvl4pPr marL="771525" indent="0">
              <a:buNone/>
              <a:defRPr sz="1125"/>
            </a:lvl4pPr>
            <a:lvl5pPr marL="1028700" indent="0">
              <a:buNone/>
              <a:defRPr sz="1125"/>
            </a:lvl5pPr>
            <a:lvl6pPr marL="1285875" indent="0">
              <a:buNone/>
              <a:defRPr sz="1125"/>
            </a:lvl6pPr>
            <a:lvl7pPr marL="1543050" indent="0">
              <a:buNone/>
              <a:defRPr sz="1125"/>
            </a:lvl7pPr>
            <a:lvl8pPr marL="1800225" indent="0">
              <a:buNone/>
              <a:defRPr sz="1125"/>
            </a:lvl8pPr>
            <a:lvl9pPr marL="2057400" indent="0">
              <a:buNone/>
              <a:defRPr sz="1125"/>
            </a:lvl9pPr>
          </a:lstStyle>
          <a:p>
            <a:r>
              <a:rPr lang="en-GB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9" y="2057400"/>
            <a:ext cx="3194942" cy="3811588"/>
          </a:xfrm>
        </p:spPr>
        <p:txBody>
          <a:bodyPr/>
          <a:lstStyle>
            <a:lvl1pPr marL="0" indent="0">
              <a:buNone/>
              <a:defRPr sz="900"/>
            </a:lvl1pPr>
            <a:lvl2pPr marL="257175" indent="0">
              <a:buNone/>
              <a:defRPr sz="788"/>
            </a:lvl2pPr>
            <a:lvl3pPr marL="514350" indent="0">
              <a:buNone/>
              <a:defRPr sz="675"/>
            </a:lvl3pPr>
            <a:lvl4pPr marL="771525" indent="0">
              <a:buNone/>
              <a:defRPr sz="563"/>
            </a:lvl4pPr>
            <a:lvl5pPr marL="1028700" indent="0">
              <a:buNone/>
              <a:defRPr sz="563"/>
            </a:lvl5pPr>
            <a:lvl6pPr marL="1285875" indent="0">
              <a:buNone/>
              <a:defRPr sz="563"/>
            </a:lvl6pPr>
            <a:lvl7pPr marL="1543050" indent="0">
              <a:buNone/>
              <a:defRPr sz="563"/>
            </a:lvl7pPr>
            <a:lvl8pPr marL="1800225" indent="0">
              <a:buNone/>
              <a:defRPr sz="563"/>
            </a:lvl8pPr>
            <a:lvl9pPr marL="2057400" indent="0">
              <a:buNone/>
              <a:defRPr sz="563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1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7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9" y="365126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9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06/07/2026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4" y="6356351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1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75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478EC3-5592-3305-4789-7F399CFF3B0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11C96F77-6B5A-D82E-5FCE-BD0812BBD979}"/>
              </a:ext>
            </a:extLst>
          </p:cNvPr>
          <p:cNvGraphicFramePr>
            <a:graphicFrameLocks noGrp="1"/>
          </p:cNvGraphicFramePr>
          <p:nvPr/>
        </p:nvGraphicFramePr>
        <p:xfrm>
          <a:off x="184859" y="2039106"/>
          <a:ext cx="8016516" cy="46417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8016516">
                  <a:extLst>
                    <a:ext uri="{9D8B030D-6E8A-4147-A177-3AD203B41FA5}">
                      <a16:colId xmlns:a16="http://schemas.microsoft.com/office/drawing/2014/main" val="2725049222"/>
                    </a:ext>
                  </a:extLst>
                </a:gridCol>
              </a:tblGrid>
              <a:tr h="2146294">
                <a:tc>
                  <a:txBody>
                    <a:bodyPr/>
                    <a:lstStyle/>
                    <a:p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  <a:p>
                      <a:pPr lvl="0">
                        <a:buNone/>
                      </a:pPr>
                      <a:endParaRPr lang="en-GB" sz="1300">
                        <a:latin typeface="ADLaM Display"/>
                      </a:endParaRP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0281636"/>
                  </a:ext>
                </a:extLst>
              </a:tr>
              <a:tr h="2495453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endParaRPr lang="en-GB" sz="900" b="0" i="0" u="none" strike="noStrike" noProof="0"/>
                    </a:p>
                    <a:p>
                      <a:pPr marL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Home learning expectations:</a:t>
                      </a:r>
                      <a:b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</a:br>
                      <a:endParaRPr lang="en-GB" sz="1300" b="0" i="0" u="none" strike="noStrike" noProof="0">
                        <a:solidFill>
                          <a:srgbClr val="000000"/>
                        </a:solidFill>
                        <a:latin typeface="ADLaM Display"/>
                        <a:ea typeface="ADLaM Display"/>
                        <a:cs typeface="ADLaM Display"/>
                      </a:endParaRPr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/>
                        <a:t>Work must be drawn or written by yourself, in your own words.</a:t>
                      </a:r>
                      <a:endParaRPr lang="en-GB" sz="140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/>
                        <a:t>Completed by the due date.</a:t>
                      </a:r>
                      <a:endParaRPr lang="en-GB" sz="140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/>
                        <a:t>Finished to the best of your ability.</a:t>
                      </a:r>
                      <a:endParaRPr lang="en-GB" sz="140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/>
                        <a:t>Closely follow the instructions.</a:t>
                      </a:r>
                      <a:endParaRPr lang="en-GB" sz="140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/>
                        <a:t>Green penned and improved when needed.</a:t>
                      </a:r>
                      <a:endParaRPr lang="en-GB" sz="140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/>
                        <a:t>Peer or self-assessed when asked to.</a:t>
                      </a:r>
                      <a:endParaRPr lang="en-GB" sz="140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/>
                        <a:t>Presented so it is clear and neat</a:t>
                      </a:r>
                      <a:endParaRPr lang="en-GB" sz="1400"/>
                    </a:p>
                    <a:p>
                      <a:pPr marL="285750" lvl="0" indent="-2857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GB" sz="1400" b="0" i="0" u="none" strike="noStrike" noProof="0"/>
                        <a:t>Proof-read the work to ensure spelling, punctuation and grammar is to the best of your ability.</a:t>
                      </a:r>
                      <a:endParaRPr lang="en-GB"/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377775"/>
                  </a:ext>
                </a:extLst>
              </a:tr>
            </a:tbl>
          </a:graphicData>
        </a:graphic>
      </p:graphicFrame>
      <p:pic>
        <p:nvPicPr>
          <p:cNvPr id="5" name="Picture 4" descr="Pencil - Free edit tools icons">
            <a:extLst>
              <a:ext uri="{FF2B5EF4-FFF2-40B4-BE49-F238E27FC236}">
                <a16:creationId xmlns:a16="http://schemas.microsoft.com/office/drawing/2014/main" id="{3F834D25-A208-86A1-27E4-2890D4713A4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89648" y="1382586"/>
            <a:ext cx="340105" cy="340408"/>
          </a:xfrm>
          <a:prstGeom prst="rect">
            <a:avLst/>
          </a:prstGeom>
        </p:spPr>
      </p:pic>
      <p:pic>
        <p:nvPicPr>
          <p:cNvPr id="6" name="Picture 5" descr="Pencil - Free edit tools icons">
            <a:extLst>
              <a:ext uri="{FF2B5EF4-FFF2-40B4-BE49-F238E27FC236}">
                <a16:creationId xmlns:a16="http://schemas.microsoft.com/office/drawing/2014/main" id="{86FFFC5E-08E1-A353-BE20-54FAC76786C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0290" y="973837"/>
            <a:ext cx="340105" cy="340408"/>
          </a:xfrm>
          <a:prstGeom prst="rect">
            <a:avLst/>
          </a:prstGeom>
        </p:spPr>
      </p:pic>
      <p:pic>
        <p:nvPicPr>
          <p:cNvPr id="7" name="Picture 6" descr="Pencil - Free edit tools icons">
            <a:extLst>
              <a:ext uri="{FF2B5EF4-FFF2-40B4-BE49-F238E27FC236}">
                <a16:creationId xmlns:a16="http://schemas.microsoft.com/office/drawing/2014/main" id="{2533DAAA-6B2B-7351-FA0B-5A995BB928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290449" y="469672"/>
            <a:ext cx="340105" cy="340408"/>
          </a:xfrm>
          <a:prstGeom prst="rect">
            <a:avLst/>
          </a:prstGeom>
        </p:spPr>
      </p:pic>
      <p:pic>
        <p:nvPicPr>
          <p:cNvPr id="11" name="Picture 10" descr="The Heathland School">
            <a:extLst>
              <a:ext uri="{FF2B5EF4-FFF2-40B4-BE49-F238E27FC236}">
                <a16:creationId xmlns:a16="http://schemas.microsoft.com/office/drawing/2014/main" id="{2205BA5F-86D5-35F9-F3DB-F52B3392BC6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73317" y="2170671"/>
            <a:ext cx="1603304" cy="1923495"/>
          </a:xfrm>
          <a:prstGeom prst="rect">
            <a:avLst/>
          </a:prstGeom>
        </p:spPr>
      </p:pic>
      <p:sp>
        <p:nvSpPr>
          <p:cNvPr id="8" name="TextBox 7">
            <a:extLst>
              <a:ext uri="{FF2B5EF4-FFF2-40B4-BE49-F238E27FC236}">
                <a16:creationId xmlns:a16="http://schemas.microsoft.com/office/drawing/2014/main" id="{B3B7F0FF-5762-15CF-6B07-2C7C798268DB}"/>
              </a:ext>
            </a:extLst>
          </p:cNvPr>
          <p:cNvSpPr txBox="1"/>
          <p:nvPr/>
        </p:nvSpPr>
        <p:spPr>
          <a:xfrm rot="16200000">
            <a:off x="6766991" y="3732143"/>
            <a:ext cx="4640520" cy="1261884"/>
          </a:xfrm>
          <a:prstGeom prst="rect">
            <a:avLst/>
          </a:prstGeom>
          <a:noFill/>
          <a:ln w="28575">
            <a:solidFill>
              <a:schemeClr val="tx1"/>
            </a:solidFill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spAutoFit/>
          </a:bodyPr>
          <a:lstStyle/>
          <a:p>
            <a:endParaRPr lang="en-US" b="1"/>
          </a:p>
          <a:p>
            <a:r>
              <a:rPr lang="en-US" sz="4000" b="1"/>
              <a:t> DEDICATION</a:t>
            </a:r>
          </a:p>
          <a:p>
            <a:endParaRPr lang="en-US" b="1"/>
          </a:p>
        </p:txBody>
      </p:sp>
      <p:graphicFrame>
        <p:nvGraphicFramePr>
          <p:cNvPr id="15" name="Table 14">
            <a:extLst>
              <a:ext uri="{FF2B5EF4-FFF2-40B4-BE49-F238E27FC236}">
                <a16:creationId xmlns:a16="http://schemas.microsoft.com/office/drawing/2014/main" id="{121D60D4-4B44-BCF0-C330-28891A06B0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927104"/>
              </p:ext>
            </p:extLst>
          </p:nvPr>
        </p:nvGraphicFramePr>
        <p:xfrm>
          <a:off x="184859" y="181276"/>
          <a:ext cx="9535778" cy="157950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767889">
                  <a:extLst>
                    <a:ext uri="{9D8B030D-6E8A-4147-A177-3AD203B41FA5}">
                      <a16:colId xmlns:a16="http://schemas.microsoft.com/office/drawing/2014/main" val="2725049222"/>
                    </a:ext>
                  </a:extLst>
                </a:gridCol>
                <a:gridCol w="4767889">
                  <a:extLst>
                    <a:ext uri="{9D8B030D-6E8A-4147-A177-3AD203B41FA5}">
                      <a16:colId xmlns:a16="http://schemas.microsoft.com/office/drawing/2014/main" val="2511705657"/>
                    </a:ext>
                  </a:extLst>
                </a:gridCol>
              </a:tblGrid>
              <a:tr h="547792">
                <a:tc>
                  <a:txBody>
                    <a:bodyPr/>
                    <a:lstStyle/>
                    <a:p>
                      <a:r>
                        <a:rPr lang="en-GB" sz="20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Year 8 Design and Technology: </a:t>
                      </a:r>
                      <a:br>
                        <a:rPr lang="en-GB" sz="20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</a:br>
                      <a:r>
                        <a:rPr lang="en-GB" sz="20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Wood Joints Project</a:t>
                      </a:r>
                      <a:endParaRPr lang="en-GB"/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GB" sz="1300">
                          <a:latin typeface="ADLaM Display"/>
                          <a:ea typeface="ADLaM Display"/>
                          <a:cs typeface="ADLaM Display"/>
                        </a:rPr>
                        <a:t>Your Name: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099">
                      <a:solidFill>
                        <a:schemeClr val="tx1"/>
                      </a:solidFill>
                    </a:lnR>
                    <a:lnT w="38099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020281636"/>
                  </a:ext>
                </a:extLst>
              </a:tr>
              <a:tr h="469179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20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Home Learning Booklet</a:t>
                      </a:r>
                    </a:p>
                  </a:txBody>
                  <a:tcPr anchor="ctr"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latin typeface="ADLaM Display"/>
                          <a:ea typeface="ADLaM Display"/>
                          <a:cs typeface="ADLaM Display"/>
                        </a:rPr>
                        <a:t>Teachers Name:</a:t>
                      </a:r>
                    </a:p>
                  </a:txBody>
                  <a:tcPr>
                    <a:lnL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8099">
                      <a:solidFill>
                        <a:schemeClr val="tx1"/>
                      </a:solidFill>
                    </a:lnR>
                    <a:lnT w="38099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19377775"/>
                  </a:ext>
                </a:extLst>
              </a:tr>
              <a:tr h="409283"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solidFill>
                            <a:srgbClr val="000000"/>
                          </a:solidFill>
                          <a:latin typeface="ADLaM Display"/>
                          <a:ea typeface="ADLaM Display"/>
                          <a:cs typeface="ADLaM Display"/>
                        </a:rPr>
                        <a:t>Autumn Term </a:t>
                      </a:r>
                      <a:endParaRPr lang="en-US"/>
                    </a:p>
                  </a:txBody>
                  <a:tcPr anchor="ctr">
                    <a:lnL w="38099">
                      <a:solidFill>
                        <a:schemeClr val="tx1"/>
                      </a:solidFill>
                    </a:lnL>
                    <a:lnR w="38099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GB" sz="1300" b="0" i="0" u="none" strike="noStrike" noProof="0">
                          <a:latin typeface="ADLaM Display"/>
                          <a:ea typeface="ADLaM Display"/>
                          <a:cs typeface="ADLaM Display"/>
                        </a:rPr>
                        <a:t>Class Code:</a:t>
                      </a:r>
                    </a:p>
                  </a:txBody>
                  <a:tcPr>
                    <a:lnL w="38099">
                      <a:solidFill>
                        <a:schemeClr val="tx1"/>
                      </a:solidFill>
                    </a:lnL>
                    <a:lnR w="38099">
                      <a:solidFill>
                        <a:schemeClr val="tx1"/>
                      </a:solidFill>
                    </a:lnR>
                    <a:lnT w="38099">
                      <a:solidFill>
                        <a:schemeClr val="tx1"/>
                      </a:solidFill>
                    </a:lnT>
                    <a:lnB w="38099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92111538"/>
                  </a:ext>
                </a:extLst>
              </a:tr>
            </a:tbl>
          </a:graphicData>
        </a:graphic>
      </p:graphicFrame>
      <p:pic>
        <p:nvPicPr>
          <p:cNvPr id="13" name="Picture 12" descr="Dedication Icon Vector Art, Icons, and Graphics for Free Download">
            <a:extLst>
              <a:ext uri="{FF2B5EF4-FFF2-40B4-BE49-F238E27FC236}">
                <a16:creationId xmlns:a16="http://schemas.microsoft.com/office/drawing/2014/main" id="{22548B24-F8D0-BD36-7CB8-A5BE357EAFB8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40651" t="31929" r="40662" b="32701"/>
          <a:stretch>
            <a:fillRect/>
          </a:stretch>
        </p:blipFill>
        <p:spPr>
          <a:xfrm>
            <a:off x="8520932" y="2168493"/>
            <a:ext cx="1108885" cy="1156831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AFF9BCBC-CC2D-7A40-947A-CAFE3ABF8831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l="19295" t="6770" r="11586" b="7301"/>
          <a:stretch>
            <a:fillRect/>
          </a:stretch>
        </p:blipFill>
        <p:spPr>
          <a:xfrm>
            <a:off x="295502" y="2082628"/>
            <a:ext cx="1914471" cy="206121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D5D9C9D6-A295-DEA2-A03E-17D8E4C23345}"/>
              </a:ext>
            </a:extLst>
          </p:cNvPr>
          <p:cNvPicPr>
            <a:picLocks noChangeAspect="1"/>
          </p:cNvPicPr>
          <p:nvPr/>
        </p:nvPicPr>
        <p:blipFill>
          <a:blip r:embed="rId6"/>
          <a:srcRect l="9630" t="159" r="28465" b="-58"/>
          <a:stretch>
            <a:fillRect/>
          </a:stretch>
        </p:blipFill>
        <p:spPr>
          <a:xfrm rot="16200000">
            <a:off x="2403433" y="2056079"/>
            <a:ext cx="1944926" cy="2107212"/>
          </a:xfrm>
          <a:prstGeom prst="rect">
            <a:avLst/>
          </a:prstGeom>
        </p:spPr>
      </p:pic>
      <p:pic>
        <p:nvPicPr>
          <p:cNvPr id="10" name="Picture 9" descr="Simple toy on wheels plans">
            <a:extLst>
              <a:ext uri="{FF2B5EF4-FFF2-40B4-BE49-F238E27FC236}">
                <a16:creationId xmlns:a16="http://schemas.microsoft.com/office/drawing/2014/main" id="{626390BC-0D41-4218-AB26-B15E10C5F208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l="3873" r="6596" b="440"/>
          <a:stretch>
            <a:fillRect/>
          </a:stretch>
        </p:blipFill>
        <p:spPr>
          <a:xfrm>
            <a:off x="4535714" y="2290990"/>
            <a:ext cx="1847634" cy="1637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15532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CBFEE5-861A-E72D-D49E-B6A2212642C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CDE79080-FE2B-0A85-CCD4-95242B1506F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2721129"/>
              </p:ext>
            </p:extLst>
          </p:nvPr>
        </p:nvGraphicFramePr>
        <p:xfrm>
          <a:off x="178603" y="189305"/>
          <a:ext cx="2820025" cy="485139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820025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370839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Home learning  Task 01: Ideas research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370839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To design your self-assembly product using wood joints you are going to need images that you can use for inspiration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On this page arrange at least 20 images from a theme of your choice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Avoid images of wooden toys and look instead for real objects on a theme.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Make sure you can clearly see all of the images as you will need to use them to design from (don't stick them on top of each other).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can use the school printers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594810"/>
                  </a:ext>
                </a:extLst>
              </a:tr>
              <a:tr h="370838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Some ideas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38249615"/>
                  </a:ext>
                </a:extLst>
              </a:tr>
              <a:tr h="370838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Racing cars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lorries/trucks/vans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 err="1">
                          <a:solidFill>
                            <a:srgbClr val="000000"/>
                          </a:solidFill>
                          <a:latin typeface="Aptos"/>
                        </a:rPr>
                        <a:t>Aeroplanes</a:t>
                      </a: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/jets/propellor planes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Space rockets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Exotic animals and birds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Plants/tress/flowers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4161205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0F87A3A1-968A-8677-23BB-94B49B1AD810}"/>
              </a:ext>
            </a:extLst>
          </p:cNvPr>
          <p:cNvGraphicFramePr>
            <a:graphicFrameLocks noGrp="1"/>
          </p:cNvGraphicFramePr>
          <p:nvPr/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DDED1026-DF13-3042-0427-E55615CD3A2D}"/>
              </a:ext>
            </a:extLst>
          </p:cNvPr>
          <p:cNvGrpSpPr/>
          <p:nvPr/>
        </p:nvGrpSpPr>
        <p:grpSpPr>
          <a:xfrm>
            <a:off x="7992675" y="3882691"/>
            <a:ext cx="1916016" cy="1895475"/>
            <a:chOff x="5612332" y="-1023138"/>
            <a:chExt cx="1916016" cy="1895475"/>
          </a:xfrm>
        </p:grpSpPr>
        <p:sp>
          <p:nvSpPr>
            <p:cNvPr id="3" name="Rectangle 2">
              <a:extLst>
                <a:ext uri="{FF2B5EF4-FFF2-40B4-BE49-F238E27FC236}">
                  <a16:creationId xmlns:a16="http://schemas.microsoft.com/office/drawing/2014/main" id="{5A83792C-4538-C578-DDF7-CD2B0B2D7A29}"/>
                </a:ext>
              </a:extLst>
            </p:cNvPr>
            <p:cNvSpPr/>
            <p:nvPr/>
          </p:nvSpPr>
          <p:spPr>
            <a:xfrm rot="-2760000">
              <a:off x="5748356" y="-287273"/>
              <a:ext cx="1472949" cy="498366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>
              <a:defPPr>
                <a:defRPr lang="en-GB"/>
              </a:defPPr>
              <a:lvl1pPr marL="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algn="l" defTabSz="914400" rtl="0" eaLnBrk="1" latinLnBrk="0" hangingPunct="1">
                <a:defRPr sz="1800" kern="12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GB" sz="1800"/>
            </a:p>
          </p:txBody>
        </p:sp>
        <p:pic>
          <p:nvPicPr>
            <p:cNvPr id="4" name="Picture 3">
              <a:extLst>
                <a:ext uri="{FF2B5EF4-FFF2-40B4-BE49-F238E27FC236}">
                  <a16:creationId xmlns:a16="http://schemas.microsoft.com/office/drawing/2014/main" id="{CCC55AC6-0F41-C284-0D2C-ABF5032AB83C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5612332" y="-1023138"/>
              <a:ext cx="1916016" cy="1895475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7659301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FE7AE-66DA-279B-8668-DF751D9E2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B242CBA5-70FF-95B1-C58A-C270CF61CE0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53860343"/>
              </p:ext>
            </p:extLst>
          </p:nvPr>
        </p:nvGraphicFramePr>
        <p:xfrm>
          <a:off x="178603" y="211077"/>
          <a:ext cx="2295446" cy="58216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95446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742446">
                <a:tc>
                  <a:txBody>
                    <a:bodyPr/>
                    <a:lstStyle/>
                    <a:p>
                      <a:pPr marL="0" marR="0" lvl="0" indent="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Home Learning Task 2: Materials research</a:t>
                      </a:r>
                      <a:endParaRPr lang="en-US" sz="1800" b="0" i="0" u="none" strike="noStrike" noProof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1581307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Create a page about Pine (the wood you will be using to make your self-assembly construction product) and some construction methods you could use..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You are going to hand write it and draw into your booklet so no AI or copy and paste.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594810"/>
                  </a:ext>
                </a:extLst>
              </a:tr>
              <a:tr h="323062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US" sz="14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Answer the following questions:</a:t>
                      </a:r>
                      <a:endParaRPr lang="en-US" sz="1400" b="0" i="0" u="none" strike="noStrike" baseline="0" noProof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04967622"/>
                  </a:ext>
                </a:extLst>
              </a:tr>
              <a:tr h="459089">
                <a:tc>
                  <a:txBody>
                    <a:bodyPr/>
                    <a:lstStyle/>
                    <a:p>
                      <a:pPr marL="228600" lvl="0" indent="-2286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AutoNum type="arabicPeriod"/>
                      </a:pPr>
                      <a:r>
                        <a:rPr lang="en-US" sz="12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Where does Pine come from and which part of the world is it most common?</a:t>
                      </a:r>
                      <a:endParaRPr lang="en-US" sz="1200" b="0" i="0" u="none" strike="noStrike" baseline="0" noProof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AutoNum type="arabicPeriod"/>
                      </a:pPr>
                      <a:r>
                        <a:rPr lang="en-US" sz="12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What is the structure of pine?  (find a diagrams online and reproduce it)</a:t>
                      </a:r>
                      <a:endParaRPr lang="en-US" sz="1200" b="0" i="0" u="none" strike="noStrike" baseline="0" noProof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marL="228600" lvl="0" indent="-2286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AutoNum type="arabicPeriod"/>
                      </a:pPr>
                      <a:r>
                        <a:rPr lang="en-US" sz="12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Find an example of a wood joint and draw it in the space provided</a:t>
                      </a:r>
                    </a:p>
                    <a:p>
                      <a:pPr marL="228600" lvl="0" indent="-22860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AutoNum type="arabicPeriod"/>
                      </a:pPr>
                      <a:r>
                        <a:rPr lang="en-US" sz="1200" b="1" i="0" u="none" strike="noStrike" baseline="0" noProof="0">
                          <a:solidFill>
                            <a:srgbClr val="000000"/>
                          </a:solidFill>
                          <a:latin typeface="Aptos"/>
                        </a:rPr>
                        <a:t>Find an example of a wood joint in your home and draw it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67593324"/>
                  </a:ext>
                </a:extLst>
              </a:tr>
            </a:tbl>
          </a:graphicData>
        </a:graphic>
      </p:graphicFrame>
      <p:graphicFrame>
        <p:nvGraphicFramePr>
          <p:cNvPr id="13" name="Table 12">
            <a:extLst>
              <a:ext uri="{FF2B5EF4-FFF2-40B4-BE49-F238E27FC236}">
                <a16:creationId xmlns:a16="http://schemas.microsoft.com/office/drawing/2014/main" id="{EBA5F69B-2699-AB1A-6C4B-E381E1926EE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94696845"/>
              </p:ext>
            </p:extLst>
          </p:nvPr>
        </p:nvGraphicFramePr>
        <p:xfrm>
          <a:off x="181428" y="6226628"/>
          <a:ext cx="9535092" cy="453264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B82F34CF-B37B-95FA-B2FA-352981BB483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5280910"/>
              </p:ext>
            </p:extLst>
          </p:nvPr>
        </p:nvGraphicFramePr>
        <p:xfrm>
          <a:off x="2547256" y="195942"/>
          <a:ext cx="2232314" cy="19349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2314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289056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</a:pPr>
                      <a:r>
                        <a:rPr lang="en-US" sz="1200" b="1"/>
                        <a:t>Question 01: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272052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770908"/>
                  </a:ext>
                </a:extLst>
              </a:tr>
              <a:tr h="272052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3304012"/>
                  </a:ext>
                </a:extLst>
              </a:tr>
              <a:tr h="272051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7593736"/>
                  </a:ext>
                </a:extLst>
              </a:tr>
              <a:tr h="27205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895059"/>
                  </a:ext>
                </a:extLst>
              </a:tr>
              <a:tr h="27205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6374240"/>
                  </a:ext>
                </a:extLst>
              </a:tr>
              <a:tr h="27205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921071"/>
                  </a:ext>
                </a:extLst>
              </a:tr>
            </a:tbl>
          </a:graphicData>
        </a:graphic>
      </p:graphicFrame>
      <p:pic>
        <p:nvPicPr>
          <p:cNvPr id="6" name="Picture 5" descr="Pencil - Free edit tools icons">
            <a:extLst>
              <a:ext uri="{FF2B5EF4-FFF2-40B4-BE49-F238E27FC236}">
                <a16:creationId xmlns:a16="http://schemas.microsoft.com/office/drawing/2014/main" id="{57500E08-4CA2-7329-5E59-BB014A8EFF3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85320" y="110237"/>
            <a:ext cx="340105" cy="340408"/>
          </a:xfrm>
          <a:prstGeom prst="rect">
            <a:avLst/>
          </a:prstGeom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id="{E258AE3A-B506-EE0E-29CC-8779248D88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1500951"/>
              </p:ext>
            </p:extLst>
          </p:nvPr>
        </p:nvGraphicFramePr>
        <p:xfrm>
          <a:off x="2547255" y="2344055"/>
          <a:ext cx="2232314" cy="379179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32314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332613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</a:pPr>
                      <a:r>
                        <a:rPr lang="en-US" sz="1200" b="1"/>
                        <a:t>Question 02: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3459186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770908"/>
                  </a:ext>
                </a:extLst>
              </a:tr>
            </a:tbl>
          </a:graphicData>
        </a:graphic>
      </p:graphicFrame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676E0B1-DDA4-E2C1-EA59-F75DAD5758F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75648286"/>
              </p:ext>
            </p:extLst>
          </p:nvPr>
        </p:nvGraphicFramePr>
        <p:xfrm>
          <a:off x="4840514" y="181428"/>
          <a:ext cx="4883029" cy="59513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4883029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418861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Clr>
                          <a:srgbClr val="000000"/>
                        </a:buClr>
                        <a:buNone/>
                      </a:pPr>
                      <a:r>
                        <a:rPr lang="en-US" sz="1200" b="1"/>
                        <a:t>Question 03: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263532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526770908"/>
                  </a:ext>
                </a:extLst>
              </a:tr>
              <a:tr h="279240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200" b="1"/>
                        <a:t>Question 04: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55895059"/>
                  </a:ext>
                </a:extLst>
              </a:tr>
              <a:tr h="2617879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endParaRPr lang="en-US" sz="1200" b="1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736374240"/>
                  </a:ext>
                </a:extLst>
              </a:tr>
            </a:tbl>
          </a:graphicData>
        </a:graphic>
      </p:graphicFrame>
      <p:pic>
        <p:nvPicPr>
          <p:cNvPr id="8" name="Picture 7" descr="This may contain: woodworking diagrams showing the different types and shapes">
            <a:extLst>
              <a:ext uri="{FF2B5EF4-FFF2-40B4-BE49-F238E27FC236}">
                <a16:creationId xmlns:a16="http://schemas.microsoft.com/office/drawing/2014/main" id="{79A82CCC-9150-F850-9425-BA82E148FDAB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46580" t="42475" r="-269" b="31731"/>
          <a:stretch>
            <a:fillRect/>
          </a:stretch>
        </p:blipFill>
        <p:spPr>
          <a:xfrm>
            <a:off x="8137513" y="278728"/>
            <a:ext cx="1453054" cy="106138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097179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DDFE7AE-66DA-279B-8668-DF751D9E268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A8A69390-6B30-9DBA-FA49-D7B06ACCBEE0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b="-262"/>
          <a:stretch>
            <a:fillRect/>
          </a:stretch>
        </p:blipFill>
        <p:spPr>
          <a:xfrm>
            <a:off x="2865360" y="651959"/>
            <a:ext cx="3336836" cy="1306688"/>
          </a:xfrm>
          <a:prstGeom prst="rect">
            <a:avLst/>
          </a:prstGeom>
        </p:spPr>
      </p:pic>
      <p:graphicFrame>
        <p:nvGraphicFramePr>
          <p:cNvPr id="12" name="Table 11">
            <a:extLst>
              <a:ext uri="{FF2B5EF4-FFF2-40B4-BE49-F238E27FC236}">
                <a16:creationId xmlns:a16="http://schemas.microsoft.com/office/drawing/2014/main" id="{A742A890-29B8-F935-5FCB-4135D70E160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0414708"/>
              </p:ext>
            </p:extLst>
          </p:nvPr>
        </p:nvGraphicFramePr>
        <p:xfrm>
          <a:off x="2989942" y="2104571"/>
          <a:ext cx="3136787" cy="358723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36787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3587238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200" b="1"/>
                        <a:t>Task 02: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</a:tbl>
          </a:graphicData>
        </a:graphic>
      </p:graphicFrame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6368BA1B-29A5-9332-4076-DE426E49C3B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60330792"/>
              </p:ext>
            </p:extLst>
          </p:nvPr>
        </p:nvGraphicFramePr>
        <p:xfrm>
          <a:off x="2986074" y="189304"/>
          <a:ext cx="3091306" cy="457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91306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441208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200" b="1"/>
                        <a:t>Task 02: Practice the crating method by copying the process below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B344452-F18F-4636-4184-486333FB534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3289481"/>
              </p:ext>
            </p:extLst>
          </p:nvPr>
        </p:nvGraphicFramePr>
        <p:xfrm>
          <a:off x="178603" y="189305"/>
          <a:ext cx="2658880" cy="546470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658880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61555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Home Learning 3:</a:t>
                      </a:r>
                      <a:endParaRPr lang="en-US" sz="1800" b="0" i="0" u="none" strike="noStrike" noProof="0">
                        <a:solidFill>
                          <a:srgbClr val="000000"/>
                        </a:solidFill>
                        <a:latin typeface="Aptos"/>
                      </a:endParaRPr>
                    </a:p>
                    <a:p>
                      <a:pPr lvl="0"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Complete Design Ideas</a:t>
                      </a: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349370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Task 01: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7710778"/>
                  </a:ext>
                </a:extLst>
              </a:tr>
              <a:tr h="2096218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now need to complete the ideas for your self-assembly product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Follow the guidance on this page to </a:t>
                      </a:r>
                      <a:r>
                        <a:rPr lang="en-US" sz="1200" b="1" i="0" u="sng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complete your diagrams on your A4 Sheet of paper.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Make sure you use the skills from your first homework to use labels and diagrams to explain how your idea works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90594810"/>
                  </a:ext>
                </a:extLst>
              </a:tr>
              <a:tr h="349370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Must: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6592930"/>
                  </a:ext>
                </a:extLst>
              </a:tr>
              <a:tr h="2029667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Complete 3 different ideas from your theme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The ideas must show the product assembled and 'exploded' (show all the parts separately)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must label the parts and explain how they fit together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must try a 3D drawing technique like crating.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830969"/>
                  </a:ext>
                </a:extLst>
              </a:tr>
            </a:tbl>
          </a:graphicData>
        </a:graphic>
      </p:graphicFrame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C3F14CDA-0823-C9EA-38D1-5382903B22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63685559"/>
              </p:ext>
            </p:extLst>
          </p:nvPr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949D34D3-B682-5B6D-F7C3-59A5AC13844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6002748"/>
              </p:ext>
            </p:extLst>
          </p:nvPr>
        </p:nvGraphicFramePr>
        <p:xfrm>
          <a:off x="6284685" y="159657"/>
          <a:ext cx="3430168" cy="64612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430168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</a:tblGrid>
              <a:tr h="64612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200" b="1"/>
                        <a:t>Guidance: The diagram below is here to show you how an 'exploded' diagram works. Try this technique to show all of the parts of your idea.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</a:tbl>
          </a:graphicData>
        </a:graphic>
      </p:graphicFrame>
      <p:pic>
        <p:nvPicPr>
          <p:cNvPr id="2" name="Picture 1" descr="This may contain: a drawing of a skateboard that is upside down">
            <a:extLst>
              <a:ext uri="{FF2B5EF4-FFF2-40B4-BE49-F238E27FC236}">
                <a16:creationId xmlns:a16="http://schemas.microsoft.com/office/drawing/2014/main" id="{DBB89B61-1915-51D2-4CEE-9B4D2A448D1F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 l="16944" r="16937" b="230"/>
          <a:stretch>
            <a:fillRect/>
          </a:stretch>
        </p:blipFill>
        <p:spPr>
          <a:xfrm>
            <a:off x="7573131" y="955535"/>
            <a:ext cx="2126045" cy="2479506"/>
          </a:xfrm>
          <a:prstGeom prst="rect">
            <a:avLst/>
          </a:prstGeom>
          <a:ln>
            <a:solidFill>
              <a:schemeClr val="tx1"/>
            </a:solidFill>
          </a:ln>
        </p:spPr>
      </p:pic>
      <p:pic>
        <p:nvPicPr>
          <p:cNvPr id="4" name="Picture 3" descr="This may contain: an assembly diagram for the front end of a car, with parts attached to it">
            <a:extLst>
              <a:ext uri="{FF2B5EF4-FFF2-40B4-BE49-F238E27FC236}">
                <a16:creationId xmlns:a16="http://schemas.microsoft.com/office/drawing/2014/main" id="{E0FD0ED7-E47D-5F28-8D06-CDDAD713CB1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237514" y="3519170"/>
            <a:ext cx="2743200" cy="2156460"/>
          </a:xfrm>
          <a:prstGeom prst="rect">
            <a:avLst/>
          </a:prstGeom>
          <a:ln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81823719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925079-51E4-2AA0-7B10-ED41EC96648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BAE6403D-FEB4-5EAA-075C-5C428054828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878674"/>
              </p:ext>
            </p:extLst>
          </p:nvPr>
        </p:nvGraphicFramePr>
        <p:xfrm>
          <a:off x="2786742" y="188685"/>
          <a:ext cx="6934683" cy="586162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311561">
                  <a:extLst>
                    <a:ext uri="{9D8B030D-6E8A-4147-A177-3AD203B41FA5}">
                      <a16:colId xmlns:a16="http://schemas.microsoft.com/office/drawing/2014/main" val="31900720"/>
                    </a:ext>
                  </a:extLst>
                </a:gridCol>
                <a:gridCol w="2311561">
                  <a:extLst>
                    <a:ext uri="{9D8B030D-6E8A-4147-A177-3AD203B41FA5}">
                      <a16:colId xmlns:a16="http://schemas.microsoft.com/office/drawing/2014/main" val="2442231799"/>
                    </a:ext>
                  </a:extLst>
                </a:gridCol>
                <a:gridCol w="2311561">
                  <a:extLst>
                    <a:ext uri="{9D8B030D-6E8A-4147-A177-3AD203B41FA5}">
                      <a16:colId xmlns:a16="http://schemas.microsoft.com/office/drawing/2014/main" val="1220252525"/>
                    </a:ext>
                  </a:extLst>
                </a:gridCol>
              </a:tblGrid>
              <a:tr h="205740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Stage 01 diagram</a:t>
                      </a:r>
                      <a:endParaRPr lang="en-US"/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Stage 02 </a:t>
                      </a: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diagram</a:t>
                      </a:r>
                      <a:endParaRPr lang="en-US" sz="1100" b="1"/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Stage 03 </a:t>
                      </a: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diagram</a:t>
                      </a:r>
                      <a:endParaRPr lang="en-US" sz="1100" b="1"/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73404226"/>
                  </a:ext>
                </a:extLst>
              </a:tr>
              <a:tr h="731142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01: Drawing templates</a:t>
                      </a:r>
                      <a:endParaRPr lang="en-US"/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02: Placing templates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03: Cutting 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7114186"/>
                  </a:ext>
                </a:extLst>
              </a:tr>
              <a:tr h="1994810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Stage 04 diagram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Stage 05 diagram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Stage 06 diagram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848832309"/>
                  </a:ext>
                </a:extLst>
              </a:tr>
              <a:tr h="1078274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/>
                        <a:t>04: shaping finishing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>
                      <a:solidFill>
                        <a:schemeClr val="tx1"/>
                      </a:solidFill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05: Drilling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06: Dowel rod attachment</a:t>
                      </a:r>
                    </a:p>
                  </a:txBody>
                  <a:tcPr>
                    <a:lnL w="28575">
                      <a:solidFill>
                        <a:schemeClr val="tx1"/>
                      </a:solidFill>
                    </a:lnL>
                    <a:lnR w="28575">
                      <a:solidFill>
                        <a:schemeClr val="tx1"/>
                      </a:solidFill>
                    </a:lnR>
                    <a:lnT w="28575">
                      <a:solidFill>
                        <a:schemeClr val="tx1"/>
                      </a:solidFill>
                    </a:lnT>
                    <a:lnB w="28575">
                      <a:solidFill>
                        <a:schemeClr val="tx1"/>
                      </a:solidFill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3090227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699F472-0CF9-D800-8317-387B3FBD41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57545487"/>
              </p:ext>
            </p:extLst>
          </p:nvPr>
        </p:nvGraphicFramePr>
        <p:xfrm>
          <a:off x="178603" y="189305"/>
          <a:ext cx="2475668" cy="589154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37834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1237834">
                  <a:extLst>
                    <a:ext uri="{9D8B030D-6E8A-4147-A177-3AD203B41FA5}">
                      <a16:colId xmlns:a16="http://schemas.microsoft.com/office/drawing/2014/main" val="1498558999"/>
                    </a:ext>
                  </a:extLst>
                </a:gridCol>
              </a:tblGrid>
              <a:tr h="1142360">
                <a:tc gridSpan="2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Home Learning 4: Storyboard of the manufacturing process:</a:t>
                      </a:r>
                      <a:endParaRPr 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vl="0">
                        <a:buNone/>
                      </a:pPr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1837707">
                <a:tc gridSpan="2"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Follow the headings in the boxes on the right to complete the stages of manufacturing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Use diagrams as well as annotations (labels) to describe the processes you will go through to make your final product.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,Sans-Serif"/>
                        <a:buChar char="•"/>
                      </a:pPr>
                      <a:endParaRPr lang="en-US" sz="1400" b="1" i="0" u="none" strike="noStrike" noProof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27710778"/>
                  </a:ext>
                </a:extLst>
              </a:tr>
              <a:tr h="298006">
                <a:tc gridSpan="2"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You Must: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endParaRPr lang="en-US" sz="1400" b="1" i="0" u="none" strike="noStrike" noProof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16592930"/>
                  </a:ext>
                </a:extLst>
              </a:tr>
              <a:tr h="1175472">
                <a:tc gridSpan="2"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Include a diagram in each box.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Include Health &amp; Safety explaining how you stay safe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Show PPE 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Draw the tools and machinery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Use the key words below: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endParaRPr lang="en-US" sz="1200" b="1" i="0" u="none" strike="noStrike" noProof="0">
                        <a:solidFill>
                          <a:srgbClr val="000000"/>
                        </a:solidFill>
                        <a:latin typeface="Apto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6830969"/>
                  </a:ext>
                </a:extLst>
              </a:tr>
              <a:tr h="1175472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Coping saw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Tenon Saw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Pillar drill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Bench vice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Dowel Rod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Scroll saw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Hand file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Apron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Goggles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2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Belt sander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9551835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04AC50B8-899D-3C5B-3FE7-41376506C5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26317205"/>
              </p:ext>
            </p:extLst>
          </p:nvPr>
        </p:nvGraphicFramePr>
        <p:xfrm>
          <a:off x="181428" y="6168571"/>
          <a:ext cx="9535092" cy="4532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77971422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8AA3F71-C25E-78C8-5D65-92FB952193A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" name="Table 35">
            <a:extLst>
              <a:ext uri="{FF2B5EF4-FFF2-40B4-BE49-F238E27FC236}">
                <a16:creationId xmlns:a16="http://schemas.microsoft.com/office/drawing/2014/main" id="{85B4F226-861E-FDEF-671D-1ADC6940550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7479269"/>
              </p:ext>
            </p:extLst>
          </p:nvPr>
        </p:nvGraphicFramePr>
        <p:xfrm>
          <a:off x="159657" y="116114"/>
          <a:ext cx="9565234" cy="550000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186174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5873741">
                  <a:extLst>
                    <a:ext uri="{9D8B030D-6E8A-4147-A177-3AD203B41FA5}">
                      <a16:colId xmlns:a16="http://schemas.microsoft.com/office/drawing/2014/main" val="1442670880"/>
                    </a:ext>
                  </a:extLst>
                </a:gridCol>
                <a:gridCol w="1505319">
                  <a:extLst>
                    <a:ext uri="{9D8B030D-6E8A-4147-A177-3AD203B41FA5}">
                      <a16:colId xmlns:a16="http://schemas.microsoft.com/office/drawing/2014/main" val="1944632748"/>
                    </a:ext>
                  </a:extLst>
                </a:gridCol>
              </a:tblGrid>
              <a:tr h="953757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b="1"/>
                        <a:t>Home Learning 5: Modification of ideas</a:t>
                      </a:r>
                      <a:endParaRPr lang="en-US"/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>
                      <a:solidFill>
                        <a:schemeClr val="tx1"/>
                      </a:solidFill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4"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b="1"/>
                        <a:t>Draw your modification below: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</a:tcPr>
                </a:tc>
                <a:tc rowSpan="4">
                  <a:txBody>
                    <a:bodyPr/>
                    <a:lstStyle/>
                    <a:p>
                      <a:pPr lvl="0">
                        <a:buNone/>
                      </a:pPr>
                      <a:endParaRPr lang="en-US" b="1"/>
                    </a:p>
                    <a:p>
                      <a:pPr lvl="0">
                        <a:buNone/>
                      </a:pPr>
                      <a:endParaRPr lang="en-US" b="1"/>
                    </a:p>
                    <a:p>
                      <a:pPr lvl="0">
                        <a:buNone/>
                      </a:pPr>
                      <a:endParaRPr lang="en-US" b="1"/>
                    </a:p>
                    <a:p>
                      <a:pPr lvl="0">
                        <a:buNone/>
                      </a:pPr>
                      <a:endParaRPr lang="en-US" b="1"/>
                    </a:p>
                    <a:p>
                      <a:pPr lvl="0">
                        <a:buNone/>
                      </a:pPr>
                      <a:endParaRPr lang="en-US" b="1"/>
                    </a:p>
                    <a:p>
                      <a:pPr lvl="0">
                        <a:buNone/>
                      </a:pPr>
                      <a:endParaRPr lang="en-US" b="1"/>
                    </a:p>
                    <a:p>
                      <a:pPr lvl="0">
                        <a:buNone/>
                      </a:pPr>
                      <a:endParaRPr lang="en-US" b="1"/>
                    </a:p>
                    <a:p>
                      <a:pPr lvl="0">
                        <a:buNone/>
                      </a:pPr>
                      <a:r>
                        <a:rPr lang="en-US" sz="1200" b="1"/>
                        <a:t>The image above shows you a hand sketch of a final idea with small images explaining how it works. </a:t>
                      </a:r>
                      <a:endParaRPr lang="en-US"/>
                    </a:p>
                    <a:p>
                      <a:pPr lvl="0">
                        <a:buNone/>
                      </a:pPr>
                      <a:endParaRPr lang="en-US" sz="1200" b="1"/>
                    </a:p>
                    <a:p>
                      <a:pPr lvl="0">
                        <a:buNone/>
                      </a:pPr>
                      <a:r>
                        <a:rPr lang="en-US" sz="1200" b="1"/>
                        <a:t>You need to do this and include notes on how you have modified the design on the sketch</a:t>
                      </a:r>
                    </a:p>
                  </a:txBody>
                  <a:tcPr>
                    <a:lnL w="12700">
                      <a:solidFill>
                        <a:schemeClr val="tx1"/>
                      </a:solidFill>
                    </a:lnL>
                    <a:lnR w="12700">
                      <a:solidFill>
                        <a:schemeClr val="tx1"/>
                      </a:solidFill>
                    </a:lnR>
                    <a:lnT w="12700">
                      <a:solidFill>
                        <a:schemeClr val="tx1"/>
                      </a:solidFill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2257230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Now you have completed your design product you need evaluate it and suggest modifications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Modifications are what you would do if you could do the project all over again</a:t>
                      </a:r>
                      <a:endParaRPr lang="en-US"/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In the space on the right draw out your design but showing what you would do differently if you could do it again using arrows and labels</a:t>
                      </a:r>
                      <a:endParaRPr lang="en-US"/>
                    </a:p>
                  </a:txBody>
                  <a:tcP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1537214"/>
                  </a:ext>
                </a:extLst>
              </a:tr>
              <a:tr h="392099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400" b="1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What you could say: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06379389"/>
                  </a:ext>
                </a:extLst>
              </a:tr>
              <a:tr h="1896920">
                <a:tc>
                  <a:txBody>
                    <a:bodyPr/>
                    <a:lstStyle/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Would you have planned your templates more carefully?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Would you have used the dowel joints differently?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Would you have joined the product differently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Would you have changed the template shapes?</a:t>
                      </a:r>
                    </a:p>
                    <a:p>
                      <a:pPr marL="171450" lvl="0" indent="-171450" algn="l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Font typeface="Arial"/>
                        <a:buChar char="•"/>
                      </a:pPr>
                      <a:r>
                        <a:rPr lang="en-US" sz="1100" b="0" i="0" u="none" strike="noStrike" noProof="0">
                          <a:solidFill>
                            <a:srgbClr val="000000"/>
                          </a:solidFill>
                          <a:latin typeface="Aptos"/>
                        </a:rPr>
                        <a:t>Would you have cut and finished more carefully?</a:t>
                      </a:r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952467563"/>
                  </a:ext>
                </a:extLst>
              </a:tr>
            </a:tbl>
          </a:graphicData>
        </a:graphic>
      </p:graphicFrame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79F90A20-5442-1817-830E-EA7A593F7A44}"/>
              </a:ext>
            </a:extLst>
          </p:cNvPr>
          <p:cNvGraphicFramePr>
            <a:graphicFrameLocks noGrp="1"/>
          </p:cNvGraphicFramePr>
          <p:nvPr/>
        </p:nvGraphicFramePr>
        <p:xfrm>
          <a:off x="181428" y="5776685"/>
          <a:ext cx="9535092" cy="9065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79513">
                  <a:extLst>
                    <a:ext uri="{9D8B030D-6E8A-4147-A177-3AD203B41FA5}">
                      <a16:colId xmlns:a16="http://schemas.microsoft.com/office/drawing/2014/main" val="2301648287"/>
                    </a:ext>
                  </a:extLst>
                </a:gridCol>
                <a:gridCol w="4155525">
                  <a:extLst>
                    <a:ext uri="{9D8B030D-6E8A-4147-A177-3AD203B41FA5}">
                      <a16:colId xmlns:a16="http://schemas.microsoft.com/office/drawing/2014/main" val="731450780"/>
                    </a:ext>
                  </a:extLst>
                </a:gridCol>
                <a:gridCol w="4200054">
                  <a:extLst>
                    <a:ext uri="{9D8B030D-6E8A-4147-A177-3AD203B41FA5}">
                      <a16:colId xmlns:a16="http://schemas.microsoft.com/office/drawing/2014/main" val="688381357"/>
                    </a:ext>
                  </a:extLst>
                </a:gridCol>
              </a:tblGrid>
              <a:tr h="453265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Teacher </a:t>
                      </a:r>
                      <a:endParaRPr lang="en-US" sz="1100"/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434000421"/>
                  </a:ext>
                </a:extLst>
              </a:tr>
              <a:tr h="453264"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Self</a:t>
                      </a:r>
                    </a:p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Assessment: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WWW: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lvl="0" indent="0" algn="l">
                        <a:lnSpc>
                          <a:spcPct val="100000"/>
                        </a:lnSpc>
                        <a:buNone/>
                      </a:pPr>
                      <a:r>
                        <a:rPr lang="en-US" sz="1100" b="1"/>
                        <a:t>EBI: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2631016"/>
                  </a:ext>
                </a:extLst>
              </a:tr>
            </a:tbl>
          </a:graphicData>
        </a:graphic>
      </p:graphicFrame>
      <p:pic>
        <p:nvPicPr>
          <p:cNvPr id="2" name="Picture 1" descr="This may contain: the instructions for how to make a paper penguin with wheels and feet, from an old book">
            <a:extLst>
              <a:ext uri="{FF2B5EF4-FFF2-40B4-BE49-F238E27FC236}">
                <a16:creationId xmlns:a16="http://schemas.microsoft.com/office/drawing/2014/main" id="{8AA27D76-A952-7F11-2D47-3C02F381E658}"/>
              </a:ext>
            </a:extLst>
          </p:cNvPr>
          <p:cNvPicPr>
            <a:picLocks noChangeAspect="1"/>
          </p:cNvPicPr>
          <p:nvPr/>
        </p:nvPicPr>
        <p:blipFill>
          <a:blip r:embed="rId2"/>
          <a:srcRect l="43386" r="2116" b="352"/>
          <a:stretch>
            <a:fillRect/>
          </a:stretch>
        </p:blipFill>
        <p:spPr>
          <a:xfrm>
            <a:off x="8320314" y="215899"/>
            <a:ext cx="1284516" cy="17598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6786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BE7A0185C1481040AE49E8D4A78A34FD" ma:contentTypeVersion="21" ma:contentTypeDescription="Create a new document." ma:contentTypeScope="" ma:versionID="267faf121d7170fb8f6ab816bc6268dc">
  <xsd:schema xmlns:xsd="http://www.w3.org/2001/XMLSchema" xmlns:xs="http://www.w3.org/2001/XMLSchema" xmlns:p="http://schemas.microsoft.com/office/2006/metadata/properties" xmlns:ns2="942d3b4a-8040-46f6-b666-181c3c5fc128" xmlns:ns3="cd26d9f3-00c8-46a8-af8a-f115d2bb494a" targetNamespace="http://schemas.microsoft.com/office/2006/metadata/properties" ma:root="true" ma:fieldsID="e72066525e7d1e0f77649f080eb251d1" ns2:_="" ns3:_="">
    <xsd:import namespace="942d3b4a-8040-46f6-b666-181c3c5fc128"/>
    <xsd:import namespace="cd26d9f3-00c8-46a8-af8a-f115d2bb494a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  <xsd:element ref="ns3:MediaLengthInSeconds" minOccurs="0"/>
                <xsd:element ref="ns3:lcf76f155ced4ddcb4097134ff3c332f" minOccurs="0"/>
                <xsd:element ref="ns2:TaxCatchAll" minOccurs="0"/>
                <xsd:element ref="ns3:MediaServiceLocation" minOccurs="0"/>
                <xsd:element ref="ns3:MediaServiceObjectDetectorVersions" minOccurs="0"/>
                <xsd:element ref="ns3:MediaServiceSearchProperties" minOccurs="0"/>
                <xsd:element ref="ns3:MBATTEN" minOccurs="0"/>
                <xsd:element ref="ns3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42d3b4a-8040-46f6-b666-181c3c5fc12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1" nillable="true" ma:displayName="Taxonomy Catch All Column" ma:hidden="true" ma:list="{c383482e-f750-4d18-b84d-f800bda8032c}" ma:internalName="TaxCatchAll" ma:showField="CatchAllData" ma:web="942d3b4a-8040-46f6-b666-181c3c5fc128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d26d9f3-00c8-46a8-af8a-f115d2bb494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5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fb50e182-f825-4ea8-bcdd-5bcf61a37391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2" nillable="true" ma:displayName="Location" ma:internalName="MediaServiceLocation" ma:readOnly="true">
      <xsd:simpleType>
        <xsd:restriction base="dms:Text"/>
      </xsd:simpleType>
    </xsd:element>
    <xsd:element name="MediaServiceObjectDetectorVersions" ma:index="23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4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BATTEN" ma:index="25" nillable="true" ma:displayName="MBATTEN" ma:description="4-12-25" ma:list="UserInfo" ma:SharePointGroup="0" ma:internalName="MBATTEN">
      <xsd:complexType>
        <xsd:complexContent>
          <xsd:extension base="dms:User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cd26d9f3-00c8-46a8-af8a-f115d2bb494a">
      <Terms xmlns="http://schemas.microsoft.com/office/infopath/2007/PartnerControls"/>
    </lcf76f155ced4ddcb4097134ff3c332f>
    <TaxCatchAll xmlns="942d3b4a-8040-46f6-b666-181c3c5fc128" xsi:nil="true"/>
    <MBATTEN xmlns="cd26d9f3-00c8-46a8-af8a-f115d2bb494a">
      <UserInfo>
        <DisplayName/>
        <AccountId xsi:nil="true"/>
        <AccountType/>
      </UserInfo>
    </MBATTEN>
    <SharedWithUsers xmlns="942d3b4a-8040-46f6-b666-181c3c5fc128">
      <UserInfo>
        <DisplayName/>
        <AccountId xsi:nil="true"/>
        <AccountType/>
      </UserInfo>
    </SharedWithUsers>
  </documentManagement>
</p:properties>
</file>

<file path=customXml/itemProps1.xml><?xml version="1.0" encoding="utf-8"?>
<ds:datastoreItem xmlns:ds="http://schemas.openxmlformats.org/officeDocument/2006/customXml" ds:itemID="{A77A72C8-7149-418D-9353-7E8415D71C27}"/>
</file>

<file path=customXml/itemProps2.xml><?xml version="1.0" encoding="utf-8"?>
<ds:datastoreItem xmlns:ds="http://schemas.openxmlformats.org/officeDocument/2006/customXml" ds:itemID="{2123D77C-4200-49EC-B286-45BB1F9B748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6F8EDD1-BD49-4B83-8CA0-508B9A0F0FD1}">
  <ds:schemaRefs>
    <ds:schemaRef ds:uri="57536f31-8dc4-44b6-831c-67171d041df9"/>
    <ds:schemaRef ds:uri="784c74c9-2008-48af-9fc0-ac8c15e969b2"/>
    <ds:schemaRef ds:uri="http://schemas.microsoft.com/office/2006/metadata/properties"/>
    <ds:schemaRef ds:uri="http://schemas.microsoft.com/office/infopath/2007/PartnerControl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Application>Microsoft Office PowerPoint</Application>
  <PresentationFormat>A4 Paper (210x297 mm)</PresentationFormat>
  <Slides>6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/>
  <cp:revision>1</cp:revision>
  <dcterms:created xsi:type="dcterms:W3CDTF">2013-07-15T20:26:40Z</dcterms:created>
  <dcterms:modified xsi:type="dcterms:W3CDTF">2026-07-06T13:18:05Z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0x010100BE7A0185C1481040AE49E8D4A78A34FD</vt:lpwstr>
  </property>
  <property fmtid="{D5CDD505-2E9C-101B-9397-08002B2CF9AE}" pid="3" name="MediaServiceImageTags">
    <vt:lpwstr/>
  </property>
  <property fmtid="{D5CDD505-2E9C-101B-9397-08002B2CF9AE}" pid="4" name="Order">
    <vt:r8>284700</vt:r8>
  </property>
  <property fmtid="{D5CDD505-2E9C-101B-9397-08002B2CF9AE}" pid="5" name="xd_Signature">
    <vt:bool>false</vt:bool>
  </property>
  <property fmtid="{D5CDD505-2E9C-101B-9397-08002B2CF9AE}" pid="6" name="xd_ProgID">
    <vt:lpwstr/>
  </property>
  <property fmtid="{D5CDD505-2E9C-101B-9397-08002B2CF9AE}" pid="7" name="_SourceUrl">
    <vt:lpwstr/>
  </property>
  <property fmtid="{D5CDD505-2E9C-101B-9397-08002B2CF9AE}" pid="8" name="_SharedFileIndex">
    <vt:lpwstr/>
  </property>
  <property fmtid="{D5CDD505-2E9C-101B-9397-08002B2CF9AE}" pid="9" name="ComplianceAssetId">
    <vt:lpwstr/>
  </property>
  <property fmtid="{D5CDD505-2E9C-101B-9397-08002B2CF9AE}" pid="10" name="TemplateUrl">
    <vt:lpwstr/>
  </property>
  <property fmtid="{D5CDD505-2E9C-101B-9397-08002B2CF9AE}" pid="11" name="_ExtendedDescription">
    <vt:lpwstr/>
  </property>
  <property fmtid="{D5CDD505-2E9C-101B-9397-08002B2CF9AE}" pid="12" name="TriggerFlowInfo">
    <vt:lpwstr/>
  </property>
</Properties>
</file>