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0" r:id="rId6"/>
    <p:sldId id="293" r:id="rId7"/>
    <p:sldId id="292" r:id="rId8"/>
    <p:sldId id="301" r:id="rId9"/>
  </p:sldIdLst>
  <p:sldSz cx="9906000" cy="6858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33C5AF2-080C-166C-29B5-DFBD2AFC8419}" v="1" dt="2026-07-06T13:25:32.008"/>
    <p1510:client id="{F8D61988-47EA-A665-52E2-AE46A50A80F3}" v="12" dt="2026-07-06T12:10:10.9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viewProps" Target="viewProps.xml"/><Relationship Id="rId5" Type="http://schemas.openxmlformats.org/officeDocument/2006/relationships/slide" Target="slides/slide1.xml"/><Relationship Id="rId15" Type="http://schemas.microsoft.com/office/2015/10/relationships/revisionInfo" Target="revisionInfo.xml"/><Relationship Id="rId10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POUNDS" userId="S::jpounds@heathland.hounslow.sch.uk::8232fb01-e5e0-47bd-8816-dee4ae06e134" providerId="AD" clId="Web-{45660BBF-2E04-9463-6103-8DA0977CBEB5}"/>
    <pc:docChg chg="delSld modSld sldOrd">
      <pc:chgData name="JPOUNDS" userId="S::jpounds@heathland.hounslow.sch.uk::8232fb01-e5e0-47bd-8816-dee4ae06e134" providerId="AD" clId="Web-{45660BBF-2E04-9463-6103-8DA0977CBEB5}" dt="2026-06-29T19:34:26.728" v="2342"/>
      <pc:docMkLst>
        <pc:docMk/>
      </pc:docMkLst>
      <pc:sldChg chg="addSp delSp modSp">
        <pc:chgData name="JPOUNDS" userId="S::jpounds@heathland.hounslow.sch.uk::8232fb01-e5e0-47bd-8816-dee4ae06e134" providerId="AD" clId="Web-{45660BBF-2E04-9463-6103-8DA0977CBEB5}" dt="2026-06-29T18:16:23.866" v="958"/>
        <pc:sldMkLst>
          <pc:docMk/>
          <pc:sldMk cId="2109717936" sldId="292"/>
        </pc:sldMkLst>
        <pc:graphicFrameChg chg="mod modGraphic">
          <ac:chgData name="JPOUNDS" userId="S::jpounds@heathland.hounslow.sch.uk::8232fb01-e5e0-47bd-8816-dee4ae06e134" providerId="AD" clId="Web-{45660BBF-2E04-9463-6103-8DA0977CBEB5}" dt="2026-06-29T18:14:50.347" v="944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mod modGraphic">
          <ac:chgData name="JPOUNDS" userId="S::jpounds@heathland.hounslow.sch.uk::8232fb01-e5e0-47bd-8816-dee4ae06e134" providerId="AD" clId="Web-{45660BBF-2E04-9463-6103-8DA0977CBEB5}" dt="2026-06-29T18:12:02.465" v="729"/>
          <ac:graphicFrameMkLst>
            <pc:docMk/>
            <pc:sldMk cId="2109717936" sldId="292"/>
            <ac:graphicFrameMk id="7" creationId="{BBBADBE9-CA0B-668C-7980-9C432732BA2F}"/>
          </ac:graphicFrameMkLst>
        </pc:graphicFrameChg>
        <pc:picChg chg="add mod">
          <ac:chgData name="JPOUNDS" userId="S::jpounds@heathland.hounslow.sch.uk::8232fb01-e5e0-47bd-8816-dee4ae06e134" providerId="AD" clId="Web-{45660BBF-2E04-9463-6103-8DA0977CBEB5}" dt="2026-06-29T18:16:23.866" v="958"/>
          <ac:picMkLst>
            <pc:docMk/>
            <pc:sldMk cId="2109717936" sldId="292"/>
            <ac:picMk id="5" creationId="{D630E5E8-C796-BDBD-36DB-E90480B9FAE2}"/>
          </ac:picMkLst>
        </pc:picChg>
      </pc:sldChg>
      <pc:sldChg chg="addSp delSp modSp ord">
        <pc:chgData name="JPOUNDS" userId="S::jpounds@heathland.hounslow.sch.uk::8232fb01-e5e0-47bd-8816-dee4ae06e134" providerId="AD" clId="Web-{45660BBF-2E04-9463-6103-8DA0977CBEB5}" dt="2026-06-29T19:18:26.768" v="2313"/>
        <pc:sldMkLst>
          <pc:docMk/>
          <pc:sldMk cId="3818237195" sldId="293"/>
        </pc:sldMkLst>
        <pc:graphicFrameChg chg="add mod modGraphic">
          <ac:chgData name="JPOUNDS" userId="S::jpounds@heathland.hounslow.sch.uk::8232fb01-e5e0-47bd-8816-dee4ae06e134" providerId="AD" clId="Web-{45660BBF-2E04-9463-6103-8DA0977CBEB5}" dt="2026-06-29T19:16:52.171" v="2256" actId="1076"/>
          <ac:graphicFrameMkLst>
            <pc:docMk/>
            <pc:sldMk cId="3818237195" sldId="293"/>
            <ac:graphicFrameMk id="4" creationId="{871C01CF-6029-124E-6FC0-EFE10F21558B}"/>
          </ac:graphicFrameMkLst>
        </pc:graphicFrameChg>
        <pc:graphicFrameChg chg="mod modGraphic">
          <ac:chgData name="JPOUNDS" userId="S::jpounds@heathland.hounslow.sch.uk::8232fb01-e5e0-47bd-8816-dee4ae06e134" providerId="AD" clId="Web-{45660BBF-2E04-9463-6103-8DA0977CBEB5}" dt="2026-06-29T19:18:26.768" v="2313"/>
          <ac:graphicFrameMkLst>
            <pc:docMk/>
            <pc:sldMk cId="3818237195" sldId="293"/>
            <ac:graphicFrameMk id="7" creationId="{DB344452-F18F-4636-4184-486333FB534F}"/>
          </ac:graphicFrameMkLst>
        </pc:graphicFrameChg>
        <pc:graphicFrameChg chg="add mod modGraphic">
          <ac:chgData name="JPOUNDS" userId="S::jpounds@heathland.hounslow.sch.uk::8232fb01-e5e0-47bd-8816-dee4ae06e134" providerId="AD" clId="Web-{45660BBF-2E04-9463-6103-8DA0977CBEB5}" dt="2026-06-29T19:17:44.407" v="2306"/>
          <ac:graphicFrameMkLst>
            <pc:docMk/>
            <pc:sldMk cId="3818237195" sldId="293"/>
            <ac:graphicFrameMk id="8" creationId="{6453E7C7-9D48-FF7E-E964-0DAD57C6D2E5}"/>
          </ac:graphicFrameMkLst>
        </pc:graphicFrameChg>
        <pc:graphicFrameChg chg="mod modGraphic">
          <ac:chgData name="JPOUNDS" userId="S::jpounds@heathland.hounslow.sch.uk::8232fb01-e5e0-47bd-8816-dee4ae06e134" providerId="AD" clId="Web-{45660BBF-2E04-9463-6103-8DA0977CBEB5}" dt="2026-06-29T19:08:25.301" v="2157"/>
          <ac:graphicFrameMkLst>
            <pc:docMk/>
            <pc:sldMk cId="3818237195" sldId="293"/>
            <ac:graphicFrameMk id="14" creationId="{6368BA1B-29A5-9332-4076-DE426E49C3B0}"/>
          </ac:graphicFrameMkLst>
        </pc:graphicFrameChg>
        <pc:picChg chg="add mod modCrop">
          <ac:chgData name="JPOUNDS" userId="S::jpounds@heathland.hounslow.sch.uk::8232fb01-e5e0-47bd-8816-dee4ae06e134" providerId="AD" clId="Web-{45660BBF-2E04-9463-6103-8DA0977CBEB5}" dt="2026-06-29T19:16:13.638" v="2248" actId="1076"/>
          <ac:picMkLst>
            <pc:docMk/>
            <pc:sldMk cId="3818237195" sldId="293"/>
            <ac:picMk id="2" creationId="{937B5ACD-43B6-ECAC-E6D8-5FCF40BE8FE7}"/>
          </ac:picMkLst>
        </pc:picChg>
        <pc:picChg chg="add mod modCrop">
          <ac:chgData name="JPOUNDS" userId="S::jpounds@heathland.hounslow.sch.uk::8232fb01-e5e0-47bd-8816-dee4ae06e134" providerId="AD" clId="Web-{45660BBF-2E04-9463-6103-8DA0977CBEB5}" dt="2026-06-29T19:17:37.813" v="2296" actId="1076"/>
          <ac:picMkLst>
            <pc:docMk/>
            <pc:sldMk cId="3818237195" sldId="293"/>
            <ac:picMk id="5" creationId="{EEAA1E10-F314-5AFB-8C5C-47048D3788E8}"/>
          </ac:picMkLst>
        </pc:picChg>
        <pc:picChg chg="mod">
          <ac:chgData name="JPOUNDS" userId="S::jpounds@heathland.hounslow.sch.uk::8232fb01-e5e0-47bd-8816-dee4ae06e134" providerId="AD" clId="Web-{45660BBF-2E04-9463-6103-8DA0977CBEB5}" dt="2026-06-29T19:16:48.811" v="2255" actId="1076"/>
          <ac:picMkLst>
            <pc:docMk/>
            <pc:sldMk cId="3818237195" sldId="293"/>
            <ac:picMk id="9" creationId="{A8A69390-6B30-9DBA-FA49-D7B06ACCBEE0}"/>
          </ac:picMkLst>
        </pc:picChg>
      </pc:sldChg>
      <pc:sldChg chg="modSp ord">
        <pc:chgData name="JPOUNDS" userId="S::jpounds@heathland.hounslow.sch.uk::8232fb01-e5e0-47bd-8816-dee4ae06e134" providerId="AD" clId="Web-{45660BBF-2E04-9463-6103-8DA0977CBEB5}" dt="2026-06-29T18:20:23.236" v="1398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45660BBF-2E04-9463-6103-8DA0977CBEB5}" dt="2026-06-29T18:20:23.236" v="1398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delSp modSp ord">
        <pc:chgData name="JPOUNDS" userId="S::jpounds@heathland.hounslow.sch.uk::8232fb01-e5e0-47bd-8816-dee4ae06e134" providerId="AD" clId="Web-{45660BBF-2E04-9463-6103-8DA0977CBEB5}" dt="2026-06-29T19:34:26.728" v="2342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45660BBF-2E04-9463-6103-8DA0977CBEB5}" dt="2026-06-29T19:34:26.728" v="2342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B49355B9-0915-E323-89EF-FA8252E88FB1}"/>
    <pc:docChg chg="modSld">
      <pc:chgData name="JPOUNDS" userId="S::jpounds@heathland.hounslow.sch.uk::8232fb01-e5e0-47bd-8816-dee4ae06e134" providerId="AD" clId="Web-{B49355B9-0915-E323-89EF-FA8252E88FB1}" dt="2026-07-01T16:16:51.677" v="9"/>
      <pc:docMkLst>
        <pc:docMk/>
      </pc:docMkLst>
      <pc:sldChg chg="modSp">
        <pc:chgData name="JPOUNDS" userId="S::jpounds@heathland.hounslow.sch.uk::8232fb01-e5e0-47bd-8816-dee4ae06e134" providerId="AD" clId="Web-{B49355B9-0915-E323-89EF-FA8252E88FB1}" dt="2026-07-01T16:16:51.677" v="9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B49355B9-0915-E323-89EF-FA8252E88FB1}" dt="2026-07-01T16:16:51.677" v="9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</pc:docChg>
  </pc:docChgLst>
  <pc:docChgLst>
    <pc:chgData clId="Web-{F8D61988-47EA-A665-52E2-AE46A50A80F3}"/>
    <pc:docChg chg="modSld">
      <pc:chgData name="" userId="" providerId="" clId="Web-{F8D61988-47EA-A665-52E2-AE46A50A80F3}" dt="2026-07-06T12:09:59.917" v="1"/>
      <pc:docMkLst>
        <pc:docMk/>
      </pc:docMkLst>
      <pc:sldChg chg="modSp">
        <pc:chgData name="" userId="" providerId="" clId="Web-{F8D61988-47EA-A665-52E2-AE46A50A80F3}" dt="2026-07-06T12:09:59.917" v="1"/>
        <pc:sldMkLst>
          <pc:docMk/>
          <pc:sldMk cId="2471155320" sldId="302"/>
        </pc:sldMkLst>
        <pc:graphicFrameChg chg="mod modGraphic">
          <ac:chgData name="" userId="" providerId="" clId="Web-{F8D61988-47EA-A665-52E2-AE46A50A80F3}" dt="2026-07-06T12:09:59.917" v="1"/>
          <ac:graphicFrameMkLst>
            <pc:docMk/>
            <pc:sldMk cId="2471155320" sldId="302"/>
            <ac:graphicFrameMk id="15" creationId="{121D60D4-4B44-BCF0-C330-28891A06B01C}"/>
          </ac:graphicFrameMkLst>
        </pc:graphicFrameChg>
      </pc:sldChg>
    </pc:docChg>
  </pc:docChgLst>
  <pc:docChgLst>
    <pc:chgData clId="Web-{7CEB537B-4A5B-EE79-D242-2221B06E6832}"/>
    <pc:docChg chg="modSld">
      <pc:chgData name="" userId="" providerId="" clId="Web-{7CEB537B-4A5B-EE79-D242-2221B06E6832}" dt="2026-06-30T07:19:44.847" v="13"/>
      <pc:docMkLst>
        <pc:docMk/>
      </pc:docMkLst>
    </pc:docChg>
  </pc:docChgLst>
  <pc:docChgLst>
    <pc:chgData name="JPOUNDS" userId="S::jpounds@heathland.hounslow.sch.uk::8232fb01-e5e0-47bd-8816-dee4ae06e134" providerId="AD" clId="Web-{733C5AF2-080C-166C-29B5-DFBD2AFC8419}"/>
    <pc:docChg chg="modSld">
      <pc:chgData name="JPOUNDS" userId="S::jpounds@heathland.hounslow.sch.uk::8232fb01-e5e0-47bd-8816-dee4ae06e134" providerId="AD" clId="Web-{733C5AF2-080C-166C-29B5-DFBD2AFC8419}" dt="2026-07-06T13:25:32.008" v="0"/>
      <pc:docMkLst>
        <pc:docMk/>
      </pc:docMkLst>
      <pc:sldChg chg="modSp">
        <pc:chgData name="JPOUNDS" userId="S::jpounds@heathland.hounslow.sch.uk::8232fb01-e5e0-47bd-8816-dee4ae06e134" providerId="AD" clId="Web-{733C5AF2-080C-166C-29B5-DFBD2AFC8419}" dt="2026-07-06T13:25:32.008" v="0"/>
        <pc:sldMkLst>
          <pc:docMk/>
          <pc:sldMk cId="3818237195" sldId="293"/>
        </pc:sldMkLst>
        <pc:graphicFrameChg chg="modGraphic">
          <ac:chgData name="JPOUNDS" userId="S::jpounds@heathland.hounslow.sch.uk::8232fb01-e5e0-47bd-8816-dee4ae06e134" providerId="AD" clId="Web-{733C5AF2-080C-166C-29B5-DFBD2AFC8419}" dt="2026-07-06T13:25:32.008" v="0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7CEB537B-4A5B-EE79-D242-2221B06E6832}"/>
    <pc:docChg chg="addSld delSld modSld">
      <pc:chgData name="JPOUNDS" userId="S::jpounds@heathland.hounslow.sch.uk::8232fb01-e5e0-47bd-8816-dee4ae06e134" providerId="AD" clId="Web-{7CEB537B-4A5B-EE79-D242-2221B06E6832}" dt="2026-06-30T12:19:37.883" v="600" actId="1076"/>
      <pc:docMkLst>
        <pc:docMk/>
      </pc:docMkLst>
      <pc:sldChg chg="modSp">
        <pc:chgData name="JPOUNDS" userId="S::jpounds@heathland.hounslow.sch.uk::8232fb01-e5e0-47bd-8816-dee4ae06e134" providerId="AD" clId="Web-{7CEB537B-4A5B-EE79-D242-2221B06E6832}" dt="2026-06-30T12:05:28.599" v="95"/>
        <pc:sldMkLst>
          <pc:docMk/>
          <pc:sldMk cId="2109717936" sldId="292"/>
        </pc:sldMkLst>
        <pc:graphicFrameChg chg="mod modGraphic">
          <ac:chgData name="JPOUNDS" userId="S::jpounds@heathland.hounslow.sch.uk::8232fb01-e5e0-47bd-8816-dee4ae06e134" providerId="AD" clId="Web-{7CEB537B-4A5B-EE79-D242-2221B06E6832}" dt="2026-06-30T12:05:18.287" v="92" actId="1076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mod">
          <ac:chgData name="JPOUNDS" userId="S::jpounds@heathland.hounslow.sch.uk::8232fb01-e5e0-47bd-8816-dee4ae06e134" providerId="AD" clId="Web-{7CEB537B-4A5B-EE79-D242-2221B06E6832}" dt="2026-06-30T12:05:25.584" v="94" actId="1076"/>
          <ac:graphicFrameMkLst>
            <pc:docMk/>
            <pc:sldMk cId="2109717936" sldId="292"/>
            <ac:graphicFrameMk id="7" creationId="{BBBADBE9-CA0B-668C-7980-9C432732BA2F}"/>
          </ac:graphicFrameMkLst>
        </pc:graphicFrameChg>
        <pc:graphicFrameChg chg="mod modGraphic">
          <ac:chgData name="JPOUNDS" userId="S::jpounds@heathland.hounslow.sch.uk::8232fb01-e5e0-47bd-8816-dee4ae06e134" providerId="AD" clId="Web-{7CEB537B-4A5B-EE79-D242-2221B06E6832}" dt="2026-06-30T12:05:28.599" v="95"/>
          <ac:graphicFrameMkLst>
            <pc:docMk/>
            <pc:sldMk cId="2109717936" sldId="292"/>
            <ac:graphicFrameMk id="14" creationId="{B82F34CF-B37B-95FA-B2FA-352981BB4837}"/>
          </ac:graphicFrameMkLst>
        </pc:graphicFrameChg>
        <pc:picChg chg="mod">
          <ac:chgData name="JPOUNDS" userId="S::jpounds@heathland.hounslow.sch.uk::8232fb01-e5e0-47bd-8816-dee4ae06e134" providerId="AD" clId="Web-{7CEB537B-4A5B-EE79-D242-2221B06E6832}" dt="2026-06-30T12:05:12.849" v="91" actId="1076"/>
          <ac:picMkLst>
            <pc:docMk/>
            <pc:sldMk cId="2109717936" sldId="292"/>
            <ac:picMk id="5" creationId="{D630E5E8-C796-BDBD-36DB-E90480B9FAE2}"/>
          </ac:picMkLst>
        </pc:picChg>
      </pc:sldChg>
      <pc:sldChg chg="modSp">
        <pc:chgData name="JPOUNDS" userId="S::jpounds@heathland.hounslow.sch.uk::8232fb01-e5e0-47bd-8816-dee4ae06e134" providerId="AD" clId="Web-{7CEB537B-4A5B-EE79-D242-2221B06E6832}" dt="2026-06-30T12:04:59.255" v="80"/>
        <pc:sldMkLst>
          <pc:docMk/>
          <pc:sldMk cId="3818237195" sldId="293"/>
        </pc:sldMkLst>
        <pc:graphicFrameChg chg="mod modGraphic">
          <ac:chgData name="JPOUNDS" userId="S::jpounds@heathland.hounslow.sch.uk::8232fb01-e5e0-47bd-8816-dee4ae06e134" providerId="AD" clId="Web-{7CEB537B-4A5B-EE79-D242-2221B06E6832}" dt="2026-06-30T12:04:59.255" v="80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JPOUNDS" userId="S::jpounds@heathland.hounslow.sch.uk::8232fb01-e5e0-47bd-8816-dee4ae06e134" providerId="AD" clId="Web-{7CEB537B-4A5B-EE79-D242-2221B06E6832}" dt="2026-06-30T12:04:49.770" v="69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7CEB537B-4A5B-EE79-D242-2221B06E6832}" dt="2026-06-30T12:04:49.770" v="69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addSp modSp">
        <pc:chgData name="JPOUNDS" userId="S::jpounds@heathland.hounslow.sch.uk::8232fb01-e5e0-47bd-8816-dee4ae06e134" providerId="AD" clId="Web-{7CEB537B-4A5B-EE79-D242-2221B06E6832}" dt="2026-06-30T12:19:37.883" v="600" actId="1076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7CEB537B-4A5B-EE79-D242-2221B06E6832}" dt="2026-06-30T12:18:22.536" v="585" actId="1076"/>
          <ac:graphicFrameMkLst>
            <pc:docMk/>
            <pc:sldMk cId="1416786758" sldId="301"/>
            <ac:graphicFrameMk id="36" creationId="{85B4F226-861E-FDEF-671D-1ADC6940550A}"/>
          </ac:graphicFrameMkLst>
        </pc:graphicFrameChg>
        <pc:picChg chg="add mod ord">
          <ac:chgData name="JPOUNDS" userId="S::jpounds@heathland.hounslow.sch.uk::8232fb01-e5e0-47bd-8816-dee4ae06e134" providerId="AD" clId="Web-{7CEB537B-4A5B-EE79-D242-2221B06E6832}" dt="2026-06-30T12:13:05.477" v="554"/>
          <ac:picMkLst>
            <pc:docMk/>
            <pc:sldMk cId="1416786758" sldId="301"/>
            <ac:picMk id="2" creationId="{D51C4C9D-866E-FD30-146C-CEDACA5EC9F5}"/>
          </ac:picMkLst>
        </pc:picChg>
        <pc:picChg chg="add mod">
          <ac:chgData name="JPOUNDS" userId="S::jpounds@heathland.hounslow.sch.uk::8232fb01-e5e0-47bd-8816-dee4ae06e134" providerId="AD" clId="Web-{7CEB537B-4A5B-EE79-D242-2221B06E6832}" dt="2026-06-30T12:14:06.401" v="569" actId="1076"/>
          <ac:picMkLst>
            <pc:docMk/>
            <pc:sldMk cId="1416786758" sldId="301"/>
            <ac:picMk id="4" creationId="{96EF9089-D125-2C47-672E-48476BCFFFB0}"/>
          </ac:picMkLst>
        </pc:picChg>
        <pc:picChg chg="add mod ord">
          <ac:chgData name="JPOUNDS" userId="S::jpounds@heathland.hounslow.sch.uk::8232fb01-e5e0-47bd-8816-dee4ae06e134" providerId="AD" clId="Web-{7CEB537B-4A5B-EE79-D242-2221B06E6832}" dt="2026-06-30T12:18:25.333" v="587" actId="1076"/>
          <ac:picMkLst>
            <pc:docMk/>
            <pc:sldMk cId="1416786758" sldId="301"/>
            <ac:picMk id="5" creationId="{0EE3EC29-EC61-1992-8E84-8F597D878253}"/>
          </ac:picMkLst>
        </pc:picChg>
        <pc:picChg chg="add mod ord">
          <ac:chgData name="JPOUNDS" userId="S::jpounds@heathland.hounslow.sch.uk::8232fb01-e5e0-47bd-8816-dee4ae06e134" providerId="AD" clId="Web-{7CEB537B-4A5B-EE79-D242-2221B06E6832}" dt="2026-06-30T12:18:53.116" v="593"/>
          <ac:picMkLst>
            <pc:docMk/>
            <pc:sldMk cId="1416786758" sldId="301"/>
            <ac:picMk id="6" creationId="{D997C409-7320-866D-FED7-206ED05D596E}"/>
          </ac:picMkLst>
        </pc:picChg>
        <pc:picChg chg="add mod">
          <ac:chgData name="JPOUNDS" userId="S::jpounds@heathland.hounslow.sch.uk::8232fb01-e5e0-47bd-8816-dee4ae06e134" providerId="AD" clId="Web-{7CEB537B-4A5B-EE79-D242-2221B06E6832}" dt="2026-06-30T12:14:36.840" v="573" actId="1076"/>
          <ac:picMkLst>
            <pc:docMk/>
            <pc:sldMk cId="1416786758" sldId="301"/>
            <ac:picMk id="7" creationId="{CE809DC5-BAEB-3B2A-8B52-5A5CAA88276C}"/>
          </ac:picMkLst>
        </pc:picChg>
        <pc:picChg chg="add mod modCrop">
          <ac:chgData name="JPOUNDS" userId="S::jpounds@heathland.hounslow.sch.uk::8232fb01-e5e0-47bd-8816-dee4ae06e134" providerId="AD" clId="Web-{7CEB537B-4A5B-EE79-D242-2221B06E6832}" dt="2026-06-30T12:18:44.647" v="592" actId="14100"/>
          <ac:picMkLst>
            <pc:docMk/>
            <pc:sldMk cId="1416786758" sldId="301"/>
            <ac:picMk id="8" creationId="{B654220D-0B34-E786-4B2E-1CB8EF924198}"/>
          </ac:picMkLst>
        </pc:picChg>
        <pc:picChg chg="add mod">
          <ac:chgData name="JPOUNDS" userId="S::jpounds@heathland.hounslow.sch.uk::8232fb01-e5e0-47bd-8816-dee4ae06e134" providerId="AD" clId="Web-{7CEB537B-4A5B-EE79-D242-2221B06E6832}" dt="2026-06-30T12:19:37.883" v="600" actId="1076"/>
          <ac:picMkLst>
            <pc:docMk/>
            <pc:sldMk cId="1416786758" sldId="301"/>
            <ac:picMk id="9" creationId="{2A2E67EE-E3FF-F928-2E13-206C3B7D5195}"/>
          </ac:picMkLst>
        </pc:picChg>
      </pc:sldChg>
      <pc:sldChg chg="addSp delSp modSp add">
        <pc:chgData name="JPOUNDS" userId="S::jpounds@heathland.hounslow.sch.uk::8232fb01-e5e0-47bd-8816-dee4ae06e134" providerId="AD" clId="Web-{7CEB537B-4A5B-EE79-D242-2221B06E6832}" dt="2026-06-30T12:01:21.371" v="46" actId="1076"/>
        <pc:sldMkLst>
          <pc:docMk/>
          <pc:sldMk cId="2471155320" sldId="302"/>
        </pc:sldMkLst>
        <pc:graphicFrameChg chg="mod modGraphic">
          <ac:chgData name="JPOUNDS" userId="S::jpounds@heathland.hounslow.sch.uk::8232fb01-e5e0-47bd-8816-dee4ae06e134" providerId="AD" clId="Web-{7CEB537B-4A5B-EE79-D242-2221B06E6832}" dt="2026-06-30T11:58:37.442" v="23"/>
          <ac:graphicFrameMkLst>
            <pc:docMk/>
            <pc:sldMk cId="2471155320" sldId="302"/>
            <ac:graphicFrameMk id="15" creationId="{121D60D4-4B44-BCF0-C330-28891A06B01C}"/>
          </ac:graphicFrameMkLst>
        </pc:graphicFrameChg>
        <pc:picChg chg="add mod">
          <ac:chgData name="JPOUNDS" userId="S::jpounds@heathland.hounslow.sch.uk::8232fb01-e5e0-47bd-8816-dee4ae06e134" providerId="AD" clId="Web-{7CEB537B-4A5B-EE79-D242-2221B06E6832}" dt="2026-06-30T12:01:15.917" v="45" actId="1076"/>
          <ac:picMkLst>
            <pc:docMk/>
            <pc:sldMk cId="2471155320" sldId="302"/>
            <ac:picMk id="9" creationId="{3407EDA3-C83B-A77E-5646-DF5B6A79C9F2}"/>
          </ac:picMkLst>
        </pc:picChg>
        <pc:picChg chg="add mod">
          <ac:chgData name="JPOUNDS" userId="S::jpounds@heathland.hounslow.sch.uk::8232fb01-e5e0-47bd-8816-dee4ae06e134" providerId="AD" clId="Web-{7CEB537B-4A5B-EE79-D242-2221B06E6832}" dt="2026-06-30T12:01:21.371" v="46" actId="1076"/>
          <ac:picMkLst>
            <pc:docMk/>
            <pc:sldMk cId="2471155320" sldId="302"/>
            <ac:picMk id="12" creationId="{4B6F6F7F-2143-1590-7957-6B565C9C83E5}"/>
          </ac:picMkLst>
        </pc:picChg>
      </pc:sldChg>
    </pc:docChg>
  </pc:docChgLst>
  <pc:docChgLst>
    <pc:chgData name="MSANDHU" userId="S::msandhu@heathland.hounslow.sch.uk::ea6dc8d6-b557-4386-a97f-22280a52f23e" providerId="AD" clId="Web-{F8D61988-47EA-A665-52E2-AE46A50A80F3}"/>
    <pc:docChg chg="modSld">
      <pc:chgData name="MSANDHU" userId="S::msandhu@heathland.hounslow.sch.uk::ea6dc8d6-b557-4386-a97f-22280a52f23e" providerId="AD" clId="Web-{F8D61988-47EA-A665-52E2-AE46A50A80F3}" dt="2026-07-06T12:10:10.902" v="7"/>
      <pc:docMkLst>
        <pc:docMk/>
      </pc:docMkLst>
      <pc:sldChg chg="modSp">
        <pc:chgData name="MSANDHU" userId="S::msandhu@heathland.hounslow.sch.uk::ea6dc8d6-b557-4386-a97f-22280a52f23e" providerId="AD" clId="Web-{F8D61988-47EA-A665-52E2-AE46A50A80F3}" dt="2026-07-06T12:10:08.417" v="5"/>
        <pc:sldMkLst>
          <pc:docMk/>
          <pc:sldMk cId="2109717936" sldId="292"/>
        </pc:sldMkLst>
        <pc:graphicFrameChg chg="mod modGraphic">
          <ac:chgData name="MSANDHU" userId="S::msandhu@heathland.hounslow.sch.uk::ea6dc8d6-b557-4386-a97f-22280a52f23e" providerId="AD" clId="Web-{F8D61988-47EA-A665-52E2-AE46A50A80F3}" dt="2026-07-06T12:10:08.417" v="5"/>
          <ac:graphicFrameMkLst>
            <pc:docMk/>
            <pc:sldMk cId="2109717936" sldId="292"/>
            <ac:graphicFrameMk id="3" creationId="{B242CBA5-70FF-95B1-C58A-C270CF61CE0E}"/>
          </ac:graphicFrameMkLst>
        </pc:graphicFrameChg>
      </pc:sldChg>
      <pc:sldChg chg="modSp">
        <pc:chgData name="MSANDHU" userId="S::msandhu@heathland.hounslow.sch.uk::ea6dc8d6-b557-4386-a97f-22280a52f23e" providerId="AD" clId="Web-{F8D61988-47EA-A665-52E2-AE46A50A80F3}" dt="2026-07-06T12:10:06.527" v="3"/>
        <pc:sldMkLst>
          <pc:docMk/>
          <pc:sldMk cId="3818237195" sldId="293"/>
        </pc:sldMkLst>
        <pc:graphicFrameChg chg="mod modGraphic">
          <ac:chgData name="MSANDHU" userId="S::msandhu@heathland.hounslow.sch.uk::ea6dc8d6-b557-4386-a97f-22280a52f23e" providerId="AD" clId="Web-{F8D61988-47EA-A665-52E2-AE46A50A80F3}" dt="2026-07-06T12:10:06.527" v="3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MSANDHU" userId="S::msandhu@heathland.hounslow.sch.uk::ea6dc8d6-b557-4386-a97f-22280a52f23e" providerId="AD" clId="Web-{F8D61988-47EA-A665-52E2-AE46A50A80F3}" dt="2026-07-06T12:10:03.714" v="1"/>
        <pc:sldMkLst>
          <pc:docMk/>
          <pc:sldMk cId="3765930178" sldId="300"/>
        </pc:sldMkLst>
        <pc:graphicFrameChg chg="mod modGraphic">
          <ac:chgData name="MSANDHU" userId="S::msandhu@heathland.hounslow.sch.uk::ea6dc8d6-b557-4386-a97f-22280a52f23e" providerId="AD" clId="Web-{F8D61988-47EA-A665-52E2-AE46A50A80F3}" dt="2026-07-06T12:10:03.714" v="1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modSp">
        <pc:chgData name="MSANDHU" userId="S::msandhu@heathland.hounslow.sch.uk::ea6dc8d6-b557-4386-a97f-22280a52f23e" providerId="AD" clId="Web-{F8D61988-47EA-A665-52E2-AE46A50A80F3}" dt="2026-07-06T12:10:10.902" v="7"/>
        <pc:sldMkLst>
          <pc:docMk/>
          <pc:sldMk cId="1416786758" sldId="301"/>
        </pc:sldMkLst>
        <pc:graphicFrameChg chg="mod modGraphic">
          <ac:chgData name="MSANDHU" userId="S::msandhu@heathland.hounslow.sch.uk::ea6dc8d6-b557-4386-a97f-22280a52f23e" providerId="AD" clId="Web-{F8D61988-47EA-A665-52E2-AE46A50A80F3}" dt="2026-07-06T12:10:10.902" v="7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8"/>
            <a:ext cx="8543925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78EC3-5592-3305-4789-7F399CFF3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1C96F77-6B5A-D82E-5FCE-BD0812BBD979}"/>
              </a:ext>
            </a:extLst>
          </p:cNvPr>
          <p:cNvGraphicFramePr>
            <a:graphicFrameLocks noGrp="1"/>
          </p:cNvGraphicFramePr>
          <p:nvPr/>
        </p:nvGraphicFramePr>
        <p:xfrm>
          <a:off x="184859" y="2039106"/>
          <a:ext cx="8016516" cy="4641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6516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</a:tblGrid>
              <a:tr h="2146294">
                <a:tc>
                  <a:txBody>
                    <a:bodyPr/>
                    <a:lstStyle/>
                    <a:p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249545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expectations:</a:t>
                      </a:r>
                      <a:br>
                        <a:rPr lang="en-GB" sz="1300" b="0" i="0" u="none" strike="noStrike" noProof="0" dirty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endParaRPr lang="en-GB" sz="1300" b="0" i="0" u="none" strike="noStrike" noProof="0" dirty="0">
                        <a:solidFill>
                          <a:srgbClr val="000000"/>
                        </a:solidFill>
                        <a:latin typeface="ADLaM Display"/>
                        <a:ea typeface="ADLaM Display"/>
                        <a:cs typeface="ADLaM Display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Work must be drawn or written by yourself, in your own words.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Completed by the due date.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Finished to the best of your ability.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Closely follow the instructions.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Green penned and improved when needed.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Peer or self-assessed when asked to.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 dirty="0"/>
                        <a:t>Presented so it is clear and neat</a:t>
                      </a:r>
                      <a:endParaRPr lang="en-GB" sz="1400" dirty="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Proof-read</a:t>
                      </a:r>
                      <a:r>
                        <a:rPr lang="en-GB" sz="1400" b="0" i="0" u="none" strike="noStrike" noProof="0" dirty="0"/>
                        <a:t> the work to ensure spelling, punctuation and grammar is to the best of your ability.</a:t>
                      </a:r>
                      <a:endParaRPr lang="en-GB" dirty="0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</a:tbl>
          </a:graphicData>
        </a:graphic>
      </p:graphicFrame>
      <p:pic>
        <p:nvPicPr>
          <p:cNvPr id="5" name="Picture 4" descr="Pencil - Free edit tools icons">
            <a:extLst>
              <a:ext uri="{FF2B5EF4-FFF2-40B4-BE49-F238E27FC236}">
                <a16:creationId xmlns:a16="http://schemas.microsoft.com/office/drawing/2014/main" id="{3F834D25-A208-86A1-27E4-2890D4713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648" y="1382586"/>
            <a:ext cx="340105" cy="340408"/>
          </a:xfrm>
          <a:prstGeom prst="rect">
            <a:avLst/>
          </a:prstGeom>
        </p:spPr>
      </p:pic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86FFFC5E-08E1-A353-BE20-54FAC7678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290" y="973837"/>
            <a:ext cx="340105" cy="340408"/>
          </a:xfrm>
          <a:prstGeom prst="rect">
            <a:avLst/>
          </a:prstGeom>
        </p:spPr>
      </p:pic>
      <p:pic>
        <p:nvPicPr>
          <p:cNvPr id="7" name="Picture 6" descr="Pencil - Free edit tools icons">
            <a:extLst>
              <a:ext uri="{FF2B5EF4-FFF2-40B4-BE49-F238E27FC236}">
                <a16:creationId xmlns:a16="http://schemas.microsoft.com/office/drawing/2014/main" id="{2533DAAA-6B2B-7351-FA0B-5A995BB92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449" y="469672"/>
            <a:ext cx="340105" cy="340408"/>
          </a:xfrm>
          <a:prstGeom prst="rect">
            <a:avLst/>
          </a:prstGeom>
        </p:spPr>
      </p:pic>
      <p:pic>
        <p:nvPicPr>
          <p:cNvPr id="11" name="Picture 10" descr="The Heathland School">
            <a:extLst>
              <a:ext uri="{FF2B5EF4-FFF2-40B4-BE49-F238E27FC236}">
                <a16:creationId xmlns:a16="http://schemas.microsoft.com/office/drawing/2014/main" id="{2205BA5F-86D5-35F9-F3DB-F52B3392B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7203" y="2170671"/>
            <a:ext cx="1603304" cy="19234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B7F0FF-5762-15CF-6B07-2C7C798268DB}"/>
              </a:ext>
            </a:extLst>
          </p:cNvPr>
          <p:cNvSpPr txBox="1"/>
          <p:nvPr/>
        </p:nvSpPr>
        <p:spPr>
          <a:xfrm rot="16200000">
            <a:off x="6766991" y="3732143"/>
            <a:ext cx="4640520" cy="12618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endParaRPr lang="en-US" b="1" dirty="0"/>
          </a:p>
          <a:p>
            <a:r>
              <a:rPr lang="en-US" sz="4000" b="1"/>
              <a:t> DEDICATION</a:t>
            </a:r>
          </a:p>
          <a:p>
            <a:endParaRPr lang="en-US" b="1" dirty="0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21D60D4-4B44-BCF0-C330-28891A06B0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4031216"/>
              </p:ext>
            </p:extLst>
          </p:nvPr>
        </p:nvGraphicFramePr>
        <p:xfrm>
          <a:off x="184859" y="181276"/>
          <a:ext cx="9535778" cy="15795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7889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  <a:gridCol w="4767889">
                  <a:extLst>
                    <a:ext uri="{9D8B030D-6E8A-4147-A177-3AD203B41FA5}">
                      <a16:colId xmlns:a16="http://schemas.microsoft.com/office/drawing/2014/main" val="2511705657"/>
                    </a:ext>
                  </a:extLst>
                </a:gridCol>
              </a:tblGrid>
              <a:tr h="547792">
                <a:tc>
                  <a:txBody>
                    <a:bodyPr/>
                    <a:lstStyle/>
                    <a:p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Year 9 Design and Technology: CAD/CAM Mechanisms</a:t>
                      </a:r>
                      <a:endParaRPr lang="en-GB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300">
                          <a:latin typeface="ADLaM Display"/>
                          <a:ea typeface="ADLaM Display"/>
                          <a:cs typeface="ADLaM Display"/>
                        </a:rPr>
                        <a:t>Your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46917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Booklet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Teachers Name:</a:t>
                      </a:r>
                      <a:endParaRPr lang="en-GB" sz="1300" b="0" i="0" u="none" strike="noStrike" noProof="0" dirty="0">
                        <a:latin typeface="ADLaM Display"/>
                        <a:ea typeface="ADLaM Display"/>
                        <a:cs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  <a:tr h="40928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Autumn Term </a:t>
                      </a:r>
                      <a:endParaRPr lang="en-US"/>
                    </a:p>
                  </a:txBody>
                  <a:tcPr anchor="ctr">
                    <a:lnL w="38099">
                      <a:solidFill>
                        <a:schemeClr val="tx1"/>
                      </a:solidFill>
                    </a:lnL>
                    <a:lnR w="38099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Class Code:</a:t>
                      </a:r>
                      <a:endParaRPr lang="en-GB" sz="1300" b="0" i="0" u="none" strike="noStrike" noProof="0" dirty="0">
                        <a:latin typeface="ADLaM Display"/>
                        <a:ea typeface="ADLaM Display"/>
                        <a:cs typeface="ADLaM Display"/>
                      </a:endParaRPr>
                    </a:p>
                  </a:txBody>
                  <a:tcPr>
                    <a:lnL w="38099">
                      <a:solidFill>
                        <a:schemeClr val="tx1"/>
                      </a:solidFill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111538"/>
                  </a:ext>
                </a:extLst>
              </a:tr>
            </a:tbl>
          </a:graphicData>
        </a:graphic>
      </p:graphicFrame>
      <p:pic>
        <p:nvPicPr>
          <p:cNvPr id="13" name="Picture 12" descr="Dedication Icon Vector Art, Icons, and Graphics for Free Download">
            <a:extLst>
              <a:ext uri="{FF2B5EF4-FFF2-40B4-BE49-F238E27FC236}">
                <a16:creationId xmlns:a16="http://schemas.microsoft.com/office/drawing/2014/main" id="{22548B24-F8D0-BD36-7CB8-A5BE357EAF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651" t="31929" r="40662" b="32701"/>
          <a:stretch>
            <a:fillRect/>
          </a:stretch>
        </p:blipFill>
        <p:spPr>
          <a:xfrm>
            <a:off x="8520932" y="2168493"/>
            <a:ext cx="1108885" cy="115683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407EDA3-C83B-A77E-5646-DF5B6A79C9F2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r="293" b="219"/>
          <a:stretch>
            <a:fillRect/>
          </a:stretch>
        </p:blipFill>
        <p:spPr>
          <a:xfrm>
            <a:off x="265566" y="2069194"/>
            <a:ext cx="3278830" cy="208097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B6F6F7F-2143-1590-7957-6B565C9C83E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25000" t="27133" r="54326" b="30418"/>
          <a:stretch>
            <a:fillRect/>
          </a:stretch>
        </p:blipFill>
        <p:spPr>
          <a:xfrm>
            <a:off x="3886840" y="2081840"/>
            <a:ext cx="1859341" cy="2070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5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BFEE5-861A-E72D-D49E-B6A221264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DE79080-FE2B-0A85-CCD4-95242B150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1169181"/>
              </p:ext>
            </p:extLst>
          </p:nvPr>
        </p:nvGraphicFramePr>
        <p:xfrm>
          <a:off x="178603" y="189305"/>
          <a:ext cx="2765636" cy="54000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76563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1: </a:t>
                      </a:r>
                      <a:b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</a:b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 research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To design your Flight Mobile you are going to need images that you can use for inspiration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On this page arrange at least 20 images from a range of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creatures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a mix of real imagery and illustrations so that you have variation to work from.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Make sure you can clearly see all of the images as you will need to use them to design from (don't stick them on top of each other).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can use the school printers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Some ideas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8249615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Insects like dragon flies or butterflies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Sea birds/Garden birds/tropical birds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Dragons and fantasy flight creatures like the Pegasus and unico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rns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Alien creatures such as Avatar 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Computer game characters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Comic characters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6120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F87A3A1-968A-8677-23BB-94B49B1AD810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DDED1026-DF13-3042-0427-E55615CD3A2D}"/>
              </a:ext>
            </a:extLst>
          </p:cNvPr>
          <p:cNvGrpSpPr/>
          <p:nvPr/>
        </p:nvGrpSpPr>
        <p:grpSpPr>
          <a:xfrm>
            <a:off x="7992675" y="3882691"/>
            <a:ext cx="1916016" cy="1895475"/>
            <a:chOff x="5612332" y="-1023138"/>
            <a:chExt cx="1916016" cy="189547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A83792C-4538-C578-DDF7-CD2B0B2D7A29}"/>
                </a:ext>
              </a:extLst>
            </p:cNvPr>
            <p:cNvSpPr/>
            <p:nvPr/>
          </p:nvSpPr>
          <p:spPr>
            <a:xfrm rot="-2760000">
              <a:off x="5748356" y="-287273"/>
              <a:ext cx="1472949" cy="4983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80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CC55AC6-0F41-C284-0D2C-ABF5032AB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12332" y="-1023138"/>
              <a:ext cx="1916016" cy="189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593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8A69390-6B30-9DBA-FA49-D7B06ACCBE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-262"/>
          <a:stretch>
            <a:fillRect/>
          </a:stretch>
        </p:blipFill>
        <p:spPr>
          <a:xfrm>
            <a:off x="2611360" y="615673"/>
            <a:ext cx="2313579" cy="893032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368BA1B-29A5-9332-4076-DE426E49C3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67508706"/>
              </p:ext>
            </p:extLst>
          </p:nvPr>
        </p:nvGraphicFramePr>
        <p:xfrm>
          <a:off x="2598057" y="166914"/>
          <a:ext cx="232982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2982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40956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You can use the 'crating method</a:t>
                      </a: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344452-F18F-4636-4184-486333FB53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484022"/>
              </p:ext>
            </p:extLst>
          </p:nvPr>
        </p:nvGraphicFramePr>
        <p:xfrm>
          <a:off x="178603" y="189305"/>
          <a:ext cx="2362348" cy="494652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62348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61211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2:</a:t>
                      </a:r>
                      <a:endParaRPr lang="en-US" sz="16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r>
                        <a:rPr lang="en-US" sz="16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Design </a:t>
                      </a:r>
                      <a:r>
                        <a:rPr lang="en-US" sz="16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</a:t>
                      </a:r>
                      <a:endParaRPr lang="en-US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24278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need to complete at least 3 different design ideas for your flight mobile project on the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</a:t>
                      </a:r>
                      <a:r>
                        <a:rPr lang="en-US" sz="1200" b="1" i="0" u="sng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plain A4 paper you were given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Your designs need to include 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'exploded diagrams'</a:t>
                      </a:r>
                      <a:r>
                        <a:rPr lang="en-US" sz="12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 which show how the wings and bo</a:t>
                      </a: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dy will fit together.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There are examples of crating and exploded diagrams on the right</a:t>
                      </a:r>
                      <a:endParaRPr lang="en-US" sz="12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11043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1718915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Use the 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isometric method for at least 1 of the design concepts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3 different </a:t>
                      </a: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ideas from your chosen theme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Remember one idea is not just one drawing  - it is several labelled diagrams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F14CDA-0823-C9EA-38D1-5382903B2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85559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937B5ACD-43B6-ECAC-E6D8-5FCF40BE8FE7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32071" t="7335" r="138" b="34689"/>
          <a:stretch>
            <a:fillRect/>
          </a:stretch>
        </p:blipFill>
        <p:spPr>
          <a:xfrm rot="-5400000">
            <a:off x="4620705" y="468836"/>
            <a:ext cx="5502521" cy="4704070"/>
          </a:xfrm>
          <a:prstGeom prst="rect">
            <a:avLst/>
          </a:prstGeom>
        </p:spPr>
      </p:pic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71C01CF-6029-124E-6FC0-EFE10F215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3231506"/>
              </p:ext>
            </p:extLst>
          </p:nvPr>
        </p:nvGraphicFramePr>
        <p:xfrm>
          <a:off x="2627085" y="1596571"/>
          <a:ext cx="2281221" cy="8229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12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756693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 dirty="0"/>
                        <a:t>You should try 'exploded diagrams' the one below is an isometric  diagram of a hole punch showing all of the parts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5" name="Picture 4" descr="Solved Tutorial Exercise : Value Analysis Objective To | Chegg.com">
            <a:extLst>
              <a:ext uri="{FF2B5EF4-FFF2-40B4-BE49-F238E27FC236}">
                <a16:creationId xmlns:a16="http://schemas.microsoft.com/office/drawing/2014/main" id="{EEAA1E10-F314-5AFB-8C5C-47048D3788E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14550" t="-2117" r="12877" b="30937"/>
          <a:stretch>
            <a:fillRect/>
          </a:stretch>
        </p:blipFill>
        <p:spPr>
          <a:xfrm>
            <a:off x="2608943" y="2422252"/>
            <a:ext cx="1990806" cy="2762758"/>
          </a:xfrm>
          <a:prstGeom prst="rect">
            <a:avLst/>
          </a:prstGeom>
        </p:spPr>
      </p:pic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453E7C7-9D48-FF7E-E964-0DAD57C6D2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8428939"/>
              </p:ext>
            </p:extLst>
          </p:nvPr>
        </p:nvGraphicFramePr>
        <p:xfrm>
          <a:off x="2598057" y="5225142"/>
          <a:ext cx="2281221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812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2003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You must use the isometric paper on the right</a:t>
                      </a:r>
                      <a:endParaRPr lang="en-US" sz="12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1823719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242CBA5-70FF-95B1-C58A-C270CF61C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971158"/>
              </p:ext>
            </p:extLst>
          </p:nvPr>
        </p:nvGraphicFramePr>
        <p:xfrm>
          <a:off x="178603" y="196562"/>
          <a:ext cx="3713321" cy="21945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713321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3: </a:t>
                      </a:r>
                      <a:r>
                        <a:rPr lang="en-US" sz="18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Mechanisms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 the space on the right draw a diagram of a rotating mechanism using a pivot from home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Remember a pivot can be a large or small component in the mechanism ​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the diagram of how a hinge works below to help you lay out your diagram neatly.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Look at how arrows and ann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otations have been used to explain the process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BA5F69B-2699-AB1A-6C4B-E381E1926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0462904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82F34CF-B37B-95FA-B2FA-352981BB4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529229"/>
              </p:ext>
            </p:extLst>
          </p:nvPr>
        </p:nvGraphicFramePr>
        <p:xfrm>
          <a:off x="4042228" y="181428"/>
          <a:ext cx="5686132" cy="551035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686132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551035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Do your diagram of your mechanism here. 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57500E08-4CA2-7329-5E59-BB014A8E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9777" y="313437"/>
            <a:ext cx="340105" cy="340408"/>
          </a:xfrm>
          <a:prstGeom prst="rect">
            <a:avLst/>
          </a:prstGeom>
        </p:spPr>
      </p:pic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BBBADBE9-CA0B-668C-7980-9C432732BA2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8919109"/>
              </p:ext>
            </p:extLst>
          </p:nvPr>
        </p:nvGraphicFramePr>
        <p:xfrm>
          <a:off x="2667802" y="2424505"/>
          <a:ext cx="1217350" cy="320165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17350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0605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Ideas:</a:t>
                      </a:r>
                      <a:endParaRPr lang="en-US" sz="14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Hinge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Fridge door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Steering wheel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Bike pedals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scissors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Have you included: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9566424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 diagram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labels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Arrows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Close ups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Cut aways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Description</a:t>
                      </a:r>
                      <a:endParaRPr lang="en-US" sz="1200" b="1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23847943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D630E5E8-C796-BDBD-36DB-E90480B9FA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12" y="2426153"/>
            <a:ext cx="2347232" cy="3297464"/>
          </a:xfrm>
          <a:prstGeom prst="rect">
            <a:avLst/>
          </a:prstGeom>
          <a:ln w="127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97179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A3F71-C25E-78C8-5D65-92FB9521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Achoo 3D Wooden Puzzle, DIY 3D Puzzle, Deer Head Animal Assembling Puzzle  for Kids &amp; Adults, Fun Puzzle Game Easy Slotting Wood Puzzle Creates a Deer  Head Wall Art: Buy Online at">
            <a:extLst>
              <a:ext uri="{FF2B5EF4-FFF2-40B4-BE49-F238E27FC236}">
                <a16:creationId xmlns:a16="http://schemas.microsoft.com/office/drawing/2014/main" id="{0EE3EC29-EC61-1992-8E84-8F597D8782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11142" y="217713"/>
            <a:ext cx="2024744" cy="2002972"/>
          </a:xfrm>
          <a:prstGeom prst="rect">
            <a:avLst/>
          </a:prstGeom>
        </p:spPr>
      </p:pic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5B4F226-861E-FDEF-671D-1ADC69405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19530736"/>
              </p:ext>
            </p:extLst>
          </p:nvPr>
        </p:nvGraphicFramePr>
        <p:xfrm>
          <a:off x="217714" y="116114"/>
          <a:ext cx="9480007" cy="560339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236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7297644">
                  <a:extLst>
                    <a:ext uri="{9D8B030D-6E8A-4147-A177-3AD203B41FA5}">
                      <a16:colId xmlns:a16="http://schemas.microsoft.com/office/drawing/2014/main" val="1442670880"/>
                    </a:ext>
                  </a:extLst>
                </a:gridCol>
              </a:tblGrid>
              <a:tr h="976591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Home Learning </a:t>
                      </a:r>
                      <a:r>
                        <a:rPr lang="en-US" b="1"/>
                        <a:t>Task 4: Slotting </a:t>
                      </a:r>
                      <a:r>
                        <a:rPr lang="en-US" b="1" dirty="0"/>
                        <a:t>toy concept</a:t>
                      </a:r>
                      <a:endParaRPr lang="en-US" dirty="0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5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 dirty="0"/>
                        <a:t>Inspiration for your 'slo</a:t>
                      </a:r>
                      <a:r>
                        <a:rPr lang="en-US" b="1"/>
                        <a:t>tting' animal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0148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Task 01: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37214"/>
                  </a:ext>
                </a:extLst>
              </a:tr>
              <a:tr h="212679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Now you have completed your first design ideas you need to adapt them to look 3 dimensional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Using card you have been given or from what you can find at home, make a 'slotted' animal (the slots lock the pieces together).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Choose one of the examples or make your own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76035560"/>
                  </a:ext>
                </a:extLst>
              </a:tr>
              <a:tr h="40148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Think </a:t>
                      </a: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about: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379389"/>
                  </a:ext>
                </a:extLst>
              </a:tr>
              <a:tr h="169703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Which way round do the body and legs/arms go?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 dirty="0">
                          <a:solidFill>
                            <a:srgbClr val="000000"/>
                          </a:solidFill>
                          <a:latin typeface="Aptos"/>
                        </a:rPr>
                        <a:t>Don't cut the slots too wide or it will fall apart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Can you layer the card to make the animal look more 3-dimensional?</a:t>
                      </a: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endParaRPr lang="en-US" sz="1100" b="0" i="0" u="none" strike="noStrike" noProof="0" dirty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46756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9F90A20-5442-1817-830E-EA7A593F7A44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  <a:endParaRPr lang="en-US" sz="1100" b="1" dirty="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  <a:endParaRPr lang="en-US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  <a:endParaRPr lang="en-US" sz="1100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pic>
        <p:nvPicPr>
          <p:cNvPr id="4" name="Picture 3" descr="3D animal puzzle">
            <a:extLst>
              <a:ext uri="{FF2B5EF4-FFF2-40B4-BE49-F238E27FC236}">
                <a16:creationId xmlns:a16="http://schemas.microsoft.com/office/drawing/2014/main" id="{96EF9089-D125-2C47-672E-48476BCFFF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65401" y="2028372"/>
            <a:ext cx="3693885" cy="3686628"/>
          </a:xfrm>
          <a:prstGeom prst="rect">
            <a:avLst/>
          </a:prstGeom>
        </p:spPr>
      </p:pic>
      <p:pic>
        <p:nvPicPr>
          <p:cNvPr id="2" name="Picture 1" descr="19 Cardboard slot animals ideas | cardboard, cardboard sculpture, cardboard  animals">
            <a:extLst>
              <a:ext uri="{FF2B5EF4-FFF2-40B4-BE49-F238E27FC236}">
                <a16:creationId xmlns:a16="http://schemas.microsoft.com/office/drawing/2014/main" id="{D51C4C9D-866E-FD30-146C-CEDACA5EC9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6028" y="548804"/>
            <a:ext cx="1291772" cy="1761703"/>
          </a:xfrm>
          <a:prstGeom prst="rect">
            <a:avLst/>
          </a:prstGeom>
        </p:spPr>
      </p:pic>
      <p:pic>
        <p:nvPicPr>
          <p:cNvPr id="7" name="Picture 6" descr="Bird 3D Woodcraft Kits">
            <a:extLst>
              <a:ext uri="{FF2B5EF4-FFF2-40B4-BE49-F238E27FC236}">
                <a16:creationId xmlns:a16="http://schemas.microsoft.com/office/drawing/2014/main" id="{CE809DC5-BAEB-3B2A-8B52-5A5CAA8827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53000" y="656771"/>
            <a:ext cx="1567543" cy="1560286"/>
          </a:xfrm>
          <a:prstGeom prst="rect">
            <a:avLst/>
          </a:prstGeom>
        </p:spPr>
      </p:pic>
      <p:pic>
        <p:nvPicPr>
          <p:cNvPr id="8" name="Picture 7" descr="MODERNE WOOD ANIMALS – Feel Desain | your daily dose of creativity">
            <a:extLst>
              <a:ext uri="{FF2B5EF4-FFF2-40B4-BE49-F238E27FC236}">
                <a16:creationId xmlns:a16="http://schemas.microsoft.com/office/drawing/2014/main" id="{B654220D-0B34-E786-4B2E-1CB8EF924198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14815" r="16810" b="-521"/>
          <a:stretch>
            <a:fillRect/>
          </a:stretch>
        </p:blipFill>
        <p:spPr>
          <a:xfrm>
            <a:off x="6244772" y="3869509"/>
            <a:ext cx="2289318" cy="1746090"/>
          </a:xfrm>
          <a:prstGeom prst="rect">
            <a:avLst/>
          </a:prstGeom>
        </p:spPr>
      </p:pic>
      <p:pic>
        <p:nvPicPr>
          <p:cNvPr id="6" name="Picture 5" descr="HAchoo 3D Wooden Puzzle, DIY 3D Puzzle, Deer Head Animal Assembling Puzzle  for Kids &amp; Adults, Fun Puzzle Game Easy Slotting Wood Puzzle Creates a Deer  Head Wall Art: Buy Online at">
            <a:extLst>
              <a:ext uri="{FF2B5EF4-FFF2-40B4-BE49-F238E27FC236}">
                <a16:creationId xmlns:a16="http://schemas.microsoft.com/office/drawing/2014/main" id="{D997C409-7320-866D-FED7-206ED05D596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164285" y="2140857"/>
            <a:ext cx="1371601" cy="2068286"/>
          </a:xfrm>
          <a:prstGeom prst="rect">
            <a:avLst/>
          </a:prstGeom>
        </p:spPr>
      </p:pic>
      <p:pic>
        <p:nvPicPr>
          <p:cNvPr id="9" name="Picture 8" descr="All Gifts - Buy Gifts Online - NZ New Zealand – tagged &quot;NZ Made&quot; – The Red  Dog Gift Shop NZ">
            <a:extLst>
              <a:ext uri="{FF2B5EF4-FFF2-40B4-BE49-F238E27FC236}">
                <a16:creationId xmlns:a16="http://schemas.microsoft.com/office/drawing/2014/main" id="{2A2E67EE-E3FF-F928-2E13-206C3B7D519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17001" y="2220684"/>
            <a:ext cx="1368227" cy="15022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86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6d9f3-00c8-46a8-af8a-f115d2bb494a">
      <Terms xmlns="http://schemas.microsoft.com/office/infopath/2007/PartnerControls"/>
    </lcf76f155ced4ddcb4097134ff3c332f>
    <TaxCatchAll xmlns="942d3b4a-8040-46f6-b666-181c3c5fc128" xsi:nil="true"/>
    <MBATTEN xmlns="cd26d9f3-00c8-46a8-af8a-f115d2bb494a">
      <UserInfo>
        <DisplayName/>
        <AccountId xsi:nil="true"/>
        <AccountType/>
      </UserInfo>
    </MBATTEN>
    <SharedWithUsers xmlns="942d3b4a-8040-46f6-b666-181c3c5fc128">
      <UserInfo>
        <DisplayName/>
        <AccountId xsi:nil="true"/>
        <AccountType/>
      </UserInfo>
    </SharedWithUsers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7A0185C1481040AE49E8D4A78A34FD" ma:contentTypeVersion="21" ma:contentTypeDescription="Create a new document." ma:contentTypeScope="" ma:versionID="267faf121d7170fb8f6ab816bc6268dc">
  <xsd:schema xmlns:xsd="http://www.w3.org/2001/XMLSchema" xmlns:xs="http://www.w3.org/2001/XMLSchema" xmlns:p="http://schemas.microsoft.com/office/2006/metadata/properties" xmlns:ns2="942d3b4a-8040-46f6-b666-181c3c5fc128" xmlns:ns3="cd26d9f3-00c8-46a8-af8a-f115d2bb494a" targetNamespace="http://schemas.microsoft.com/office/2006/metadata/properties" ma:root="true" ma:fieldsID="e72066525e7d1e0f77649f080eb251d1" ns2:_="" ns3:_="">
    <xsd:import namespace="942d3b4a-8040-46f6-b666-181c3c5fc128"/>
    <xsd:import namespace="cd26d9f3-00c8-46a8-af8a-f115d2bb494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BATTE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2d3b4a-8040-46f6-b666-181c3c5fc12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383482e-f750-4d18-b84d-f800bda8032c}" ma:internalName="TaxCatchAll" ma:showField="CatchAllData" ma:web="942d3b4a-8040-46f6-b666-181c3c5fc1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6d9f3-00c8-46a8-af8a-f115d2bb49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BATTEN" ma:index="25" nillable="true" ma:displayName="MBATTEN" ma:description="4-12-25" ma:list="UserInfo" ma:SharePointGroup="0" ma:internalName="MBATTE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2123D77C-4200-49EC-B286-45BB1F9B7480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6F8EDD1-BD49-4B83-8CA0-508B9A0F0FD1}">
  <ds:schemaRefs>
    <ds:schemaRef ds:uri="57536f31-8dc4-44b6-831c-67171d041df9"/>
    <ds:schemaRef ds:uri="784c74c9-2008-48af-9fc0-ac8c15e969b2"/>
    <ds:schemaRef ds:uri="http://schemas.microsoft.com/office/2006/metadata/properties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72EA1CC2-5F47-4CA4-8E91-6B4629CA189E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5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1034</cp:revision>
  <dcterms:created xsi:type="dcterms:W3CDTF">2013-07-15T20:26:40Z</dcterms:created>
  <dcterms:modified xsi:type="dcterms:W3CDTF">2026-07-06T13:25:42Z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0x010100BE7A0185C1481040AE49E8D4A78A34FD</vt:lpwstr>
  </property>
  <property fmtid="{D5CDD505-2E9C-101B-9397-08002B2CF9AE}" pid="3" name="MediaServiceImageTags">
    <vt:lpwstr/>
  </property>
  <property fmtid="{D5CDD505-2E9C-101B-9397-08002B2CF9AE}" pid="4" name="Order">
    <vt:r8>284400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