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2" r:id="rId5"/>
    <p:sldId id="300" r:id="rId6"/>
    <p:sldId id="293" r:id="rId7"/>
    <p:sldId id="292" r:id="rId8"/>
    <p:sldId id="301" r:id="rId9"/>
  </p:sldIdLst>
  <p:sldSz cx="9906000" cy="6858000" type="A4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8F307A-6E13-3F14-7713-33DF61D06C63}" v="12" dt="2026-07-06T13:22:31.050"/>
    <p1510:client id="{CF2620AB-DB5C-07DD-A348-1576AC507152}" v="40" dt="2026-07-06T12:09:52.1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–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POUNDS" userId="S::jpounds@heathland.hounslow.sch.uk::8232fb01-e5e0-47bd-8816-dee4ae06e134" providerId="AD" clId="Web-{87E23629-5427-1BE8-4C55-7FFDEC8BB123}"/>
    <pc:docChg chg="modSld">
      <pc:chgData name="JPOUNDS" userId="S::jpounds@heathland.hounslow.sch.uk::8232fb01-e5e0-47bd-8816-dee4ae06e134" providerId="AD" clId="Web-{87E23629-5427-1BE8-4C55-7FFDEC8BB123}" dt="2026-07-01T16:17:25.382" v="1" actId="1076"/>
      <pc:docMkLst>
        <pc:docMk/>
      </pc:docMkLst>
      <pc:sldChg chg="modSp">
        <pc:chgData name="JPOUNDS" userId="S::jpounds@heathland.hounslow.sch.uk::8232fb01-e5e0-47bd-8816-dee4ae06e134" providerId="AD" clId="Web-{87E23629-5427-1BE8-4C55-7FFDEC8BB123}" dt="2026-07-01T16:17:25.382" v="1" actId="1076"/>
        <pc:sldMkLst>
          <pc:docMk/>
          <pc:sldMk cId="2109717936" sldId="292"/>
        </pc:sldMkLst>
        <pc:picChg chg="mod">
          <ac:chgData name="JPOUNDS" userId="S::jpounds@heathland.hounslow.sch.uk::8232fb01-e5e0-47bd-8816-dee4ae06e134" providerId="AD" clId="Web-{87E23629-5427-1BE8-4C55-7FFDEC8BB123}" dt="2026-07-01T16:17:25.382" v="1" actId="1076"/>
          <ac:picMkLst>
            <pc:docMk/>
            <pc:sldMk cId="2109717936" sldId="292"/>
            <ac:picMk id="5" creationId="{D630E5E8-C796-BDBD-36DB-E90480B9FAE2}"/>
          </ac:picMkLst>
        </pc:picChg>
      </pc:sldChg>
    </pc:docChg>
  </pc:docChgLst>
  <pc:docChgLst>
    <pc:chgData name="JPOUNDS" userId="S::jpounds@heathland.hounslow.sch.uk::8232fb01-e5e0-47bd-8816-dee4ae06e134" providerId="AD" clId="Web-{09FE4B13-6E3D-2060-D459-1D697EEF72E7}"/>
    <pc:docChg chg="modSld">
      <pc:chgData name="JPOUNDS" userId="S::jpounds@heathland.hounslow.sch.uk::8232fb01-e5e0-47bd-8816-dee4ae06e134" providerId="AD" clId="Web-{09FE4B13-6E3D-2060-D459-1D697EEF72E7}" dt="2026-06-30T15:33:18.729" v="117"/>
      <pc:docMkLst>
        <pc:docMk/>
      </pc:docMkLst>
      <pc:sldChg chg="delSp modSp">
        <pc:chgData name="JPOUNDS" userId="S::jpounds@heathland.hounslow.sch.uk::8232fb01-e5e0-47bd-8816-dee4ae06e134" providerId="AD" clId="Web-{09FE4B13-6E3D-2060-D459-1D697EEF72E7}" dt="2026-06-30T15:15:09.248" v="106" actId="1076"/>
        <pc:sldMkLst>
          <pc:docMk/>
          <pc:sldMk cId="2109717936" sldId="292"/>
        </pc:sldMkLst>
        <pc:graphicFrameChg chg="mod modGraphic">
          <ac:chgData name="JPOUNDS" userId="S::jpounds@heathland.hounslow.sch.uk::8232fb01-e5e0-47bd-8816-dee4ae06e134" providerId="AD" clId="Web-{09FE4B13-6E3D-2060-D459-1D697EEF72E7}" dt="2026-06-30T15:14:58.935" v="104"/>
          <ac:graphicFrameMkLst>
            <pc:docMk/>
            <pc:sldMk cId="2109717936" sldId="292"/>
            <ac:graphicFrameMk id="3" creationId="{B242CBA5-70FF-95B1-C58A-C270CF61CE0E}"/>
          </ac:graphicFrameMkLst>
        </pc:graphicFrameChg>
        <pc:graphicFrameChg chg="mod modGraphic">
          <ac:chgData name="JPOUNDS" userId="S::jpounds@heathland.hounslow.sch.uk::8232fb01-e5e0-47bd-8816-dee4ae06e134" providerId="AD" clId="Web-{09FE4B13-6E3D-2060-D459-1D697EEF72E7}" dt="2026-06-30T15:15:04.811" v="105"/>
          <ac:graphicFrameMkLst>
            <pc:docMk/>
            <pc:sldMk cId="2109717936" sldId="292"/>
            <ac:graphicFrameMk id="14" creationId="{B82F34CF-B37B-95FA-B2FA-352981BB4837}"/>
          </ac:graphicFrameMkLst>
        </pc:graphicFrameChg>
        <pc:picChg chg="mod">
          <ac:chgData name="JPOUNDS" userId="S::jpounds@heathland.hounslow.sch.uk::8232fb01-e5e0-47bd-8816-dee4ae06e134" providerId="AD" clId="Web-{09FE4B13-6E3D-2060-D459-1D697EEF72E7}" dt="2026-06-30T15:15:09.248" v="106" actId="1076"/>
          <ac:picMkLst>
            <pc:docMk/>
            <pc:sldMk cId="2109717936" sldId="292"/>
            <ac:picMk id="6" creationId="{57500E08-4CA2-7329-5E59-BB014A8EFF3B}"/>
          </ac:picMkLst>
        </pc:picChg>
      </pc:sldChg>
      <pc:sldChg chg="delSp modSp">
        <pc:chgData name="JPOUNDS" userId="S::jpounds@heathland.hounslow.sch.uk::8232fb01-e5e0-47bd-8816-dee4ae06e134" providerId="AD" clId="Web-{09FE4B13-6E3D-2060-D459-1D697EEF72E7}" dt="2026-06-30T15:33:18.729" v="117"/>
        <pc:sldMkLst>
          <pc:docMk/>
          <pc:sldMk cId="3818237195" sldId="293"/>
        </pc:sldMkLst>
        <pc:graphicFrameChg chg="mod modGraphic">
          <ac:chgData name="JPOUNDS" userId="S::jpounds@heathland.hounslow.sch.uk::8232fb01-e5e0-47bd-8816-dee4ae06e134" providerId="AD" clId="Web-{09FE4B13-6E3D-2060-D459-1D697EEF72E7}" dt="2026-06-30T15:14:17.964" v="88" actId="1076"/>
          <ac:graphicFrameMkLst>
            <pc:docMk/>
            <pc:sldMk cId="3818237195" sldId="293"/>
            <ac:graphicFrameMk id="4" creationId="{871C01CF-6029-124E-6FC0-EFE10F21558B}"/>
          </ac:graphicFrameMkLst>
        </pc:graphicFrameChg>
        <pc:graphicFrameChg chg="mod modGraphic">
          <ac:chgData name="JPOUNDS" userId="S::jpounds@heathland.hounslow.sch.uk::8232fb01-e5e0-47bd-8816-dee4ae06e134" providerId="AD" clId="Web-{09FE4B13-6E3D-2060-D459-1D697EEF72E7}" dt="2026-06-30T15:33:18.729" v="117"/>
          <ac:graphicFrameMkLst>
            <pc:docMk/>
            <pc:sldMk cId="3818237195" sldId="293"/>
            <ac:graphicFrameMk id="7" creationId="{DB344452-F18F-4636-4184-486333FB534F}"/>
          </ac:graphicFrameMkLst>
        </pc:graphicFrameChg>
        <pc:picChg chg="mod ord modCrop">
          <ac:chgData name="JPOUNDS" userId="S::jpounds@heathland.hounslow.sch.uk::8232fb01-e5e0-47bd-8816-dee4ae06e134" providerId="AD" clId="Web-{09FE4B13-6E3D-2060-D459-1D697EEF72E7}" dt="2026-06-30T15:13:20.585" v="59"/>
          <ac:picMkLst>
            <pc:docMk/>
            <pc:sldMk cId="3818237195" sldId="293"/>
            <ac:picMk id="2" creationId="{937B5ACD-43B6-ECAC-E6D8-5FCF40BE8FE7}"/>
          </ac:picMkLst>
        </pc:picChg>
        <pc:picChg chg="mod">
          <ac:chgData name="JPOUNDS" userId="S::jpounds@heathland.hounslow.sch.uk::8232fb01-e5e0-47bd-8816-dee4ae06e134" providerId="AD" clId="Web-{09FE4B13-6E3D-2060-D459-1D697EEF72E7}" dt="2026-06-30T15:14:17.979" v="89" actId="1076"/>
          <ac:picMkLst>
            <pc:docMk/>
            <pc:sldMk cId="3818237195" sldId="293"/>
            <ac:picMk id="5" creationId="{EEAA1E10-F314-5AFB-8C5C-47048D3788E8}"/>
          </ac:picMkLst>
        </pc:picChg>
      </pc:sldChg>
      <pc:sldChg chg="modSp">
        <pc:chgData name="JPOUNDS" userId="S::jpounds@heathland.hounslow.sch.uk::8232fb01-e5e0-47bd-8816-dee4ae06e134" providerId="AD" clId="Web-{09FE4B13-6E3D-2060-D459-1D697EEF72E7}" dt="2026-06-30T15:10:17.026" v="16"/>
        <pc:sldMkLst>
          <pc:docMk/>
          <pc:sldMk cId="3765930178" sldId="300"/>
        </pc:sldMkLst>
        <pc:graphicFrameChg chg="mod modGraphic">
          <ac:chgData name="JPOUNDS" userId="S::jpounds@heathland.hounslow.sch.uk::8232fb01-e5e0-47bd-8816-dee4ae06e134" providerId="AD" clId="Web-{09FE4B13-6E3D-2060-D459-1D697EEF72E7}" dt="2026-06-30T15:10:17.026" v="16"/>
          <ac:graphicFrameMkLst>
            <pc:docMk/>
            <pc:sldMk cId="3765930178" sldId="300"/>
            <ac:graphicFrameMk id="7" creationId="{CDE79080-FE2B-0A85-CCD4-95242B1506F0}"/>
          </ac:graphicFrameMkLst>
        </pc:graphicFrameChg>
      </pc:sldChg>
      <pc:sldChg chg="modSp">
        <pc:chgData name="JPOUNDS" userId="S::jpounds@heathland.hounslow.sch.uk::8232fb01-e5e0-47bd-8816-dee4ae06e134" providerId="AD" clId="Web-{09FE4B13-6E3D-2060-D459-1D697EEF72E7}" dt="2026-06-30T15:16:00.955" v="115"/>
        <pc:sldMkLst>
          <pc:docMk/>
          <pc:sldMk cId="1416786758" sldId="301"/>
        </pc:sldMkLst>
        <pc:graphicFrameChg chg="mod modGraphic">
          <ac:chgData name="JPOUNDS" userId="S::jpounds@heathland.hounslow.sch.uk::8232fb01-e5e0-47bd-8816-dee4ae06e134" providerId="AD" clId="Web-{09FE4B13-6E3D-2060-D459-1D697EEF72E7}" dt="2026-06-30T15:16:00.955" v="115"/>
          <ac:graphicFrameMkLst>
            <pc:docMk/>
            <pc:sldMk cId="1416786758" sldId="301"/>
            <ac:graphicFrameMk id="36" creationId="{85B4F226-861E-FDEF-671D-1ADC6940550A}"/>
          </ac:graphicFrameMkLst>
        </pc:graphicFrameChg>
      </pc:sldChg>
      <pc:sldChg chg="addSp delSp">
        <pc:chgData name="JPOUNDS" userId="S::jpounds@heathland.hounslow.sch.uk::8232fb01-e5e0-47bd-8816-dee4ae06e134" providerId="AD" clId="Web-{09FE4B13-6E3D-2060-D459-1D697EEF72E7}" dt="2026-06-30T15:08:49.786" v="2"/>
        <pc:sldMkLst>
          <pc:docMk/>
          <pc:sldMk cId="2471155320" sldId="302"/>
        </pc:sldMkLst>
        <pc:spChg chg="add">
          <ac:chgData name="JPOUNDS" userId="S::jpounds@heathland.hounslow.sch.uk::8232fb01-e5e0-47bd-8816-dee4ae06e134" providerId="AD" clId="Web-{09FE4B13-6E3D-2060-D459-1D697EEF72E7}" dt="2026-06-30T15:08:49.786" v="2"/>
          <ac:spMkLst>
            <pc:docMk/>
            <pc:sldMk cId="2471155320" sldId="302"/>
            <ac:spMk id="2" creationId="{B3B7F0FF-5762-15CF-6B07-2C7C798268DB}"/>
          </ac:spMkLst>
        </pc:spChg>
        <pc:picChg chg="add">
          <ac:chgData name="JPOUNDS" userId="S::jpounds@heathland.hounslow.sch.uk::8232fb01-e5e0-47bd-8816-dee4ae06e134" providerId="AD" clId="Web-{09FE4B13-6E3D-2060-D459-1D697EEF72E7}" dt="2026-06-30T15:08:49.786" v="2"/>
          <ac:picMkLst>
            <pc:docMk/>
            <pc:sldMk cId="2471155320" sldId="302"/>
            <ac:picMk id="3" creationId="{64D7763D-7941-B4DE-C759-1FC61DDB9B92}"/>
          </ac:picMkLst>
        </pc:picChg>
      </pc:sldChg>
    </pc:docChg>
  </pc:docChgLst>
  <pc:docChgLst>
    <pc:chgData name="MSANDHU" userId="S::msandhu@heathland.hounslow.sch.uk::ea6dc8d6-b557-4386-a97f-22280a52f23e" providerId="AD" clId="Web-{CF2620AB-DB5C-07DD-A348-1576AC507152}"/>
    <pc:docChg chg="modSld">
      <pc:chgData name="MSANDHU" userId="S::msandhu@heathland.hounslow.sch.uk::ea6dc8d6-b557-4386-a97f-22280a52f23e" providerId="AD" clId="Web-{CF2620AB-DB5C-07DD-A348-1576AC507152}" dt="2026-07-06T12:09:52.104" v="39"/>
      <pc:docMkLst>
        <pc:docMk/>
      </pc:docMkLst>
      <pc:sldChg chg="modSp">
        <pc:chgData name="MSANDHU" userId="S::msandhu@heathland.hounslow.sch.uk::ea6dc8d6-b557-4386-a97f-22280a52f23e" providerId="AD" clId="Web-{CF2620AB-DB5C-07DD-A348-1576AC507152}" dt="2026-07-06T12:09:49.322" v="37"/>
        <pc:sldMkLst>
          <pc:docMk/>
          <pc:sldMk cId="2109717936" sldId="292"/>
        </pc:sldMkLst>
        <pc:graphicFrameChg chg="mod modGraphic">
          <ac:chgData name="MSANDHU" userId="S::msandhu@heathland.hounslow.sch.uk::ea6dc8d6-b557-4386-a97f-22280a52f23e" providerId="AD" clId="Web-{CF2620AB-DB5C-07DD-A348-1576AC507152}" dt="2026-07-06T12:09:49.322" v="37"/>
          <ac:graphicFrameMkLst>
            <pc:docMk/>
            <pc:sldMk cId="2109717936" sldId="292"/>
            <ac:graphicFrameMk id="3" creationId="{B242CBA5-70FF-95B1-C58A-C270CF61CE0E}"/>
          </ac:graphicFrameMkLst>
        </pc:graphicFrameChg>
      </pc:sldChg>
      <pc:sldChg chg="modSp">
        <pc:chgData name="MSANDHU" userId="S::msandhu@heathland.hounslow.sch.uk::ea6dc8d6-b557-4386-a97f-22280a52f23e" providerId="AD" clId="Web-{CF2620AB-DB5C-07DD-A348-1576AC507152}" dt="2026-07-06T12:09:43.744" v="31"/>
        <pc:sldMkLst>
          <pc:docMk/>
          <pc:sldMk cId="3818237195" sldId="293"/>
        </pc:sldMkLst>
        <pc:graphicFrameChg chg="mod modGraphic">
          <ac:chgData name="MSANDHU" userId="S::msandhu@heathland.hounslow.sch.uk::ea6dc8d6-b557-4386-a97f-22280a52f23e" providerId="AD" clId="Web-{CF2620AB-DB5C-07DD-A348-1576AC507152}" dt="2026-07-06T12:09:43.744" v="31"/>
          <ac:graphicFrameMkLst>
            <pc:docMk/>
            <pc:sldMk cId="3818237195" sldId="293"/>
            <ac:graphicFrameMk id="7" creationId="{DB344452-F18F-4636-4184-486333FB534F}"/>
          </ac:graphicFrameMkLst>
        </pc:graphicFrameChg>
      </pc:sldChg>
      <pc:sldChg chg="modSp">
        <pc:chgData name="MSANDHU" userId="S::msandhu@heathland.hounslow.sch.uk::ea6dc8d6-b557-4386-a97f-22280a52f23e" providerId="AD" clId="Web-{CF2620AB-DB5C-07DD-A348-1576AC507152}" dt="2026-07-06T12:09:37.149" v="25"/>
        <pc:sldMkLst>
          <pc:docMk/>
          <pc:sldMk cId="3765930178" sldId="300"/>
        </pc:sldMkLst>
        <pc:graphicFrameChg chg="mod modGraphic">
          <ac:chgData name="MSANDHU" userId="S::msandhu@heathland.hounslow.sch.uk::ea6dc8d6-b557-4386-a97f-22280a52f23e" providerId="AD" clId="Web-{CF2620AB-DB5C-07DD-A348-1576AC507152}" dt="2026-07-06T12:09:37.149" v="25"/>
          <ac:graphicFrameMkLst>
            <pc:docMk/>
            <pc:sldMk cId="3765930178" sldId="300"/>
            <ac:graphicFrameMk id="7" creationId="{CDE79080-FE2B-0A85-CCD4-95242B1506F0}"/>
          </ac:graphicFrameMkLst>
        </pc:graphicFrameChg>
      </pc:sldChg>
      <pc:sldChg chg="modSp">
        <pc:chgData name="MSANDHU" userId="S::msandhu@heathland.hounslow.sch.uk::ea6dc8d6-b557-4386-a97f-22280a52f23e" providerId="AD" clId="Web-{CF2620AB-DB5C-07DD-A348-1576AC507152}" dt="2026-07-06T12:09:52.104" v="39"/>
        <pc:sldMkLst>
          <pc:docMk/>
          <pc:sldMk cId="1416786758" sldId="301"/>
        </pc:sldMkLst>
        <pc:graphicFrameChg chg="mod modGraphic">
          <ac:chgData name="MSANDHU" userId="S::msandhu@heathland.hounslow.sch.uk::ea6dc8d6-b557-4386-a97f-22280a52f23e" providerId="AD" clId="Web-{CF2620AB-DB5C-07DD-A348-1576AC507152}" dt="2026-07-06T12:09:52.104" v="39"/>
          <ac:graphicFrameMkLst>
            <pc:docMk/>
            <pc:sldMk cId="1416786758" sldId="301"/>
            <ac:graphicFrameMk id="36" creationId="{85B4F226-861E-FDEF-671D-1ADC6940550A}"/>
          </ac:graphicFrameMkLst>
        </pc:graphicFrameChg>
      </pc:sldChg>
      <pc:sldChg chg="modSp">
        <pc:chgData name="MSANDHU" userId="S::msandhu@heathland.hounslow.sch.uk::ea6dc8d6-b557-4386-a97f-22280a52f23e" providerId="AD" clId="Web-{CF2620AB-DB5C-07DD-A348-1576AC507152}" dt="2026-07-06T12:09:15.367" v="3"/>
        <pc:sldMkLst>
          <pc:docMk/>
          <pc:sldMk cId="2471155320" sldId="302"/>
        </pc:sldMkLst>
        <pc:graphicFrameChg chg="mod modGraphic">
          <ac:chgData name="MSANDHU" userId="S::msandhu@heathland.hounslow.sch.uk::ea6dc8d6-b557-4386-a97f-22280a52f23e" providerId="AD" clId="Web-{CF2620AB-DB5C-07DD-A348-1576AC507152}" dt="2026-07-06T12:09:15.367" v="3"/>
          <ac:graphicFrameMkLst>
            <pc:docMk/>
            <pc:sldMk cId="2471155320" sldId="302"/>
            <ac:graphicFrameMk id="15" creationId="{121D60D4-4B44-BCF0-C330-28891A06B01C}"/>
          </ac:graphicFrameMkLst>
        </pc:graphicFrameChg>
      </pc:sldChg>
    </pc:docChg>
  </pc:docChgLst>
  <pc:docChgLst>
    <pc:chgData name="JPOUNDS" userId="S::jpounds@heathland.hounslow.sch.uk::8232fb01-e5e0-47bd-8816-dee4ae06e134" providerId="AD" clId="Web-{4F8F307A-6E13-3F14-7713-33DF61D06C63}"/>
    <pc:docChg chg="modSld">
      <pc:chgData name="JPOUNDS" userId="S::jpounds@heathland.hounslow.sch.uk::8232fb01-e5e0-47bd-8816-dee4ae06e134" providerId="AD" clId="Web-{4F8F307A-6E13-3F14-7713-33DF61D06C63}" dt="2026-07-06T13:22:31.050" v="12"/>
      <pc:docMkLst>
        <pc:docMk/>
      </pc:docMkLst>
      <pc:sldChg chg="modSp">
        <pc:chgData name="JPOUNDS" userId="S::jpounds@heathland.hounslow.sch.uk::8232fb01-e5e0-47bd-8816-dee4ae06e134" providerId="AD" clId="Web-{4F8F307A-6E13-3F14-7713-33DF61D06C63}" dt="2026-07-06T13:22:15.956" v="6"/>
        <pc:sldMkLst>
          <pc:docMk/>
          <pc:sldMk cId="3818237195" sldId="293"/>
        </pc:sldMkLst>
        <pc:graphicFrameChg chg="mod modGraphic">
          <ac:chgData name="JPOUNDS" userId="S::jpounds@heathland.hounslow.sch.uk::8232fb01-e5e0-47bd-8816-dee4ae06e134" providerId="AD" clId="Web-{4F8F307A-6E13-3F14-7713-33DF61D06C63}" dt="2026-07-06T13:22:15.956" v="6"/>
          <ac:graphicFrameMkLst>
            <pc:docMk/>
            <pc:sldMk cId="3818237195" sldId="293"/>
            <ac:graphicFrameMk id="7" creationId="{DB344452-F18F-4636-4184-486333FB534F}"/>
          </ac:graphicFrameMkLst>
        </pc:graphicFrameChg>
      </pc:sldChg>
      <pc:sldChg chg="modSp">
        <pc:chgData name="JPOUNDS" userId="S::jpounds@heathland.hounslow.sch.uk::8232fb01-e5e0-47bd-8816-dee4ae06e134" providerId="AD" clId="Web-{4F8F307A-6E13-3F14-7713-33DF61D06C63}" dt="2026-07-06T13:21:58.189" v="0"/>
        <pc:sldMkLst>
          <pc:docMk/>
          <pc:sldMk cId="3765930178" sldId="300"/>
        </pc:sldMkLst>
        <pc:graphicFrameChg chg="modGraphic">
          <ac:chgData name="JPOUNDS" userId="S::jpounds@heathland.hounslow.sch.uk::8232fb01-e5e0-47bd-8816-dee4ae06e134" providerId="AD" clId="Web-{4F8F307A-6E13-3F14-7713-33DF61D06C63}" dt="2026-07-06T13:21:58.189" v="0"/>
          <ac:graphicFrameMkLst>
            <pc:docMk/>
            <pc:sldMk cId="3765930178" sldId="300"/>
            <ac:graphicFrameMk id="7" creationId="{CDE79080-FE2B-0A85-CCD4-95242B1506F0}"/>
          </ac:graphicFrameMkLst>
        </pc:graphicFrameChg>
      </pc:sldChg>
      <pc:sldChg chg="modSp">
        <pc:chgData name="JPOUNDS" userId="S::jpounds@heathland.hounslow.sch.uk::8232fb01-e5e0-47bd-8816-dee4ae06e134" providerId="AD" clId="Web-{4F8F307A-6E13-3F14-7713-33DF61D06C63}" dt="2026-07-06T13:22:31.050" v="12"/>
        <pc:sldMkLst>
          <pc:docMk/>
          <pc:sldMk cId="1416786758" sldId="301"/>
        </pc:sldMkLst>
        <pc:graphicFrameChg chg="mod modGraphic">
          <ac:chgData name="JPOUNDS" userId="S::jpounds@heathland.hounslow.sch.uk::8232fb01-e5e0-47bd-8816-dee4ae06e134" providerId="AD" clId="Web-{4F8F307A-6E13-3F14-7713-33DF61D06C63}" dt="2026-07-06T13:22:31.050" v="12"/>
          <ac:graphicFrameMkLst>
            <pc:docMk/>
            <pc:sldMk cId="1416786758" sldId="301"/>
            <ac:graphicFrameMk id="36" creationId="{85B4F226-861E-FDEF-671D-1ADC6940550A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8"/>
            <a:ext cx="8543925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4"/>
            <a:ext cx="4190702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6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6"/>
            <a:ext cx="5014913" cy="4873625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478EC3-5592-3305-4789-7F399CFF3B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11C96F77-6B5A-D82E-5FCE-BD0812BBD979}"/>
              </a:ext>
            </a:extLst>
          </p:cNvPr>
          <p:cNvGraphicFramePr>
            <a:graphicFrameLocks noGrp="1"/>
          </p:cNvGraphicFramePr>
          <p:nvPr/>
        </p:nvGraphicFramePr>
        <p:xfrm>
          <a:off x="184859" y="2039106"/>
          <a:ext cx="8016516" cy="46417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16516">
                  <a:extLst>
                    <a:ext uri="{9D8B030D-6E8A-4147-A177-3AD203B41FA5}">
                      <a16:colId xmlns:a16="http://schemas.microsoft.com/office/drawing/2014/main" val="2725049222"/>
                    </a:ext>
                  </a:extLst>
                </a:gridCol>
              </a:tblGrid>
              <a:tr h="2146294">
                <a:tc>
                  <a:txBody>
                    <a:bodyPr/>
                    <a:lstStyle/>
                    <a:p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0281636"/>
                  </a:ext>
                </a:extLst>
              </a:tr>
              <a:tr h="2495453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/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 dirty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Home learning expectations:</a:t>
                      </a:r>
                      <a:br>
                        <a:rPr lang="en-GB" sz="1300" b="0" i="0" u="none" strike="noStrike" noProof="0" dirty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</a:b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latin typeface="ADLaM Display"/>
                        <a:ea typeface="ADLaM Display"/>
                        <a:cs typeface="ADLaM Display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Work must be drawn or written by yourself, in your own words.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Completed by the due date.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Finished to the best of your ability.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Closely follow the instructions.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Green penned and improved when needed.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Peer or self-assessed when asked to.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Presented so it is clear and neat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/>
                        <a:t>Proof-read</a:t>
                      </a:r>
                      <a:r>
                        <a:rPr lang="en-GB" sz="1400" b="0" i="0" u="none" strike="noStrike" noProof="0" dirty="0"/>
                        <a:t> the work to ensure spelling, punctuation and grammar is to the best of your ability.</a:t>
                      </a:r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9377775"/>
                  </a:ext>
                </a:extLst>
              </a:tr>
            </a:tbl>
          </a:graphicData>
        </a:graphic>
      </p:graphicFrame>
      <p:pic>
        <p:nvPicPr>
          <p:cNvPr id="5" name="Picture 4" descr="Pencil - Free edit tools icons">
            <a:extLst>
              <a:ext uri="{FF2B5EF4-FFF2-40B4-BE49-F238E27FC236}">
                <a16:creationId xmlns:a16="http://schemas.microsoft.com/office/drawing/2014/main" id="{3F834D25-A208-86A1-27E4-2890D4713A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9648" y="1382586"/>
            <a:ext cx="340105" cy="340408"/>
          </a:xfrm>
          <a:prstGeom prst="rect">
            <a:avLst/>
          </a:prstGeom>
        </p:spPr>
      </p:pic>
      <p:pic>
        <p:nvPicPr>
          <p:cNvPr id="6" name="Picture 5" descr="Pencil - Free edit tools icons">
            <a:extLst>
              <a:ext uri="{FF2B5EF4-FFF2-40B4-BE49-F238E27FC236}">
                <a16:creationId xmlns:a16="http://schemas.microsoft.com/office/drawing/2014/main" id="{86FFFC5E-08E1-A353-BE20-54FAC7678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0290" y="973837"/>
            <a:ext cx="340105" cy="340408"/>
          </a:xfrm>
          <a:prstGeom prst="rect">
            <a:avLst/>
          </a:prstGeom>
        </p:spPr>
      </p:pic>
      <p:pic>
        <p:nvPicPr>
          <p:cNvPr id="7" name="Picture 6" descr="Pencil - Free edit tools icons">
            <a:extLst>
              <a:ext uri="{FF2B5EF4-FFF2-40B4-BE49-F238E27FC236}">
                <a16:creationId xmlns:a16="http://schemas.microsoft.com/office/drawing/2014/main" id="{2533DAAA-6B2B-7351-FA0B-5A995BB928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0449" y="469672"/>
            <a:ext cx="340105" cy="340408"/>
          </a:xfrm>
          <a:prstGeom prst="rect">
            <a:avLst/>
          </a:prstGeom>
        </p:spPr>
      </p:pic>
      <p:pic>
        <p:nvPicPr>
          <p:cNvPr id="11" name="Picture 10" descr="The Heathland School">
            <a:extLst>
              <a:ext uri="{FF2B5EF4-FFF2-40B4-BE49-F238E27FC236}">
                <a16:creationId xmlns:a16="http://schemas.microsoft.com/office/drawing/2014/main" id="{2205BA5F-86D5-35F9-F3DB-F52B3392BC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203" y="2170671"/>
            <a:ext cx="1603304" cy="1923495"/>
          </a:xfrm>
          <a:prstGeom prst="rect">
            <a:avLst/>
          </a:prstGeom>
        </p:spPr>
      </p:pic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121D60D4-4B44-BCF0-C330-28891A06B0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8818408"/>
              </p:ext>
            </p:extLst>
          </p:nvPr>
        </p:nvGraphicFramePr>
        <p:xfrm>
          <a:off x="184859" y="181276"/>
          <a:ext cx="9535778" cy="15795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67889">
                  <a:extLst>
                    <a:ext uri="{9D8B030D-6E8A-4147-A177-3AD203B41FA5}">
                      <a16:colId xmlns:a16="http://schemas.microsoft.com/office/drawing/2014/main" val="2725049222"/>
                    </a:ext>
                  </a:extLst>
                </a:gridCol>
                <a:gridCol w="4767889">
                  <a:extLst>
                    <a:ext uri="{9D8B030D-6E8A-4147-A177-3AD203B41FA5}">
                      <a16:colId xmlns:a16="http://schemas.microsoft.com/office/drawing/2014/main" val="2511705657"/>
                    </a:ext>
                  </a:extLst>
                </a:gridCol>
              </a:tblGrid>
              <a:tr h="547792">
                <a:tc>
                  <a:txBody>
                    <a:bodyPr/>
                    <a:lstStyle/>
                    <a:p>
                      <a:r>
                        <a:rPr lang="en-GB" sz="20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Year 9 Design and Technology: CAD/CAM Mechanisms</a:t>
                      </a:r>
                      <a:endParaRPr lang="en-GB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300">
                          <a:latin typeface="ADLaM Display"/>
                          <a:ea typeface="ADLaM Display"/>
                          <a:cs typeface="ADLaM Display"/>
                        </a:rPr>
                        <a:t>Your Name: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099">
                      <a:solidFill>
                        <a:schemeClr val="tx1"/>
                      </a:solidFill>
                    </a:lnR>
                    <a:lnT w="38099">
                      <a:solidFill>
                        <a:schemeClr val="tx1"/>
                      </a:solidFill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0281636"/>
                  </a:ext>
                </a:extLst>
              </a:tr>
              <a:tr h="469179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Home Learning Booklet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>
                          <a:latin typeface="ADLaM Display"/>
                          <a:ea typeface="ADLaM Display"/>
                          <a:cs typeface="ADLaM Display"/>
                        </a:rPr>
                        <a:t>Teachers Name:</a:t>
                      </a:r>
                      <a:endParaRPr lang="en-GB" sz="1300" b="0" i="0" u="none" strike="noStrike" noProof="0" dirty="0">
                        <a:latin typeface="ADLaM Display"/>
                        <a:ea typeface="ADLaM Display"/>
                        <a:cs typeface="ADLaM Display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099">
                      <a:solidFill>
                        <a:schemeClr val="tx1"/>
                      </a:solidFill>
                    </a:lnR>
                    <a:lnT w="38099">
                      <a:solidFill>
                        <a:schemeClr val="tx1"/>
                      </a:solidFill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9377775"/>
                  </a:ext>
                </a:extLst>
              </a:tr>
              <a:tr h="409283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Autumn Term </a:t>
                      </a:r>
                      <a:endParaRPr lang="en-US"/>
                    </a:p>
                  </a:txBody>
                  <a:tcPr anchor="ctr">
                    <a:lnL w="38099">
                      <a:solidFill>
                        <a:schemeClr val="tx1"/>
                      </a:solidFill>
                    </a:lnL>
                    <a:lnR w="38099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>
                          <a:latin typeface="ADLaM Display"/>
                          <a:ea typeface="ADLaM Display"/>
                          <a:cs typeface="ADLaM Display"/>
                        </a:rPr>
                        <a:t>Class Code:</a:t>
                      </a:r>
                      <a:endParaRPr lang="en-GB" sz="1300" b="0" i="0" u="none" strike="noStrike" noProof="0" dirty="0">
                        <a:latin typeface="ADLaM Display"/>
                        <a:ea typeface="ADLaM Display"/>
                        <a:cs typeface="ADLaM Display"/>
                      </a:endParaRPr>
                    </a:p>
                  </a:txBody>
                  <a:tcPr>
                    <a:lnL w="38099">
                      <a:solidFill>
                        <a:schemeClr val="tx1"/>
                      </a:solidFill>
                    </a:lnL>
                    <a:lnR w="38099">
                      <a:solidFill>
                        <a:schemeClr val="tx1"/>
                      </a:solidFill>
                    </a:lnR>
                    <a:lnT w="38099">
                      <a:solidFill>
                        <a:schemeClr val="tx1"/>
                      </a:solidFill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2111538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3407EDA3-C83B-A77E-5646-DF5B6A79C9F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293" b="219"/>
          <a:stretch>
            <a:fillRect/>
          </a:stretch>
        </p:blipFill>
        <p:spPr>
          <a:xfrm>
            <a:off x="265566" y="2069194"/>
            <a:ext cx="3278830" cy="208097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B6F6F7F-2143-1590-7957-6B565C9C83E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5000" t="27133" r="54326" b="30418"/>
          <a:stretch>
            <a:fillRect/>
          </a:stretch>
        </p:blipFill>
        <p:spPr>
          <a:xfrm>
            <a:off x="3886840" y="2081840"/>
            <a:ext cx="1859341" cy="2070464"/>
          </a:xfrm>
          <a:prstGeom prst="rect">
            <a:avLst/>
          </a:prstGeom>
        </p:spPr>
      </p:pic>
      <p:sp>
        <p:nvSpPr>
          <p:cNvPr id="2" name="TextBox 7">
            <a:extLst>
              <a:ext uri="{FF2B5EF4-FFF2-40B4-BE49-F238E27FC236}">
                <a16:creationId xmlns:a16="http://schemas.microsoft.com/office/drawing/2014/main" id="{B3B7F0FF-5762-15CF-6B07-2C7C798268DB}"/>
              </a:ext>
            </a:extLst>
          </p:cNvPr>
          <p:cNvSpPr txBox="1"/>
          <p:nvPr/>
        </p:nvSpPr>
        <p:spPr>
          <a:xfrm rot="16200000">
            <a:off x="6766991" y="3732143"/>
            <a:ext cx="4640520" cy="12618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 dirty="0"/>
          </a:p>
          <a:p>
            <a:r>
              <a:rPr lang="en-US" sz="4000" b="1"/>
              <a:t> ASPIRATION</a:t>
            </a:r>
          </a:p>
          <a:p>
            <a:endParaRPr lang="en-US" b="1" dirty="0"/>
          </a:p>
        </p:txBody>
      </p:sp>
      <p:pic>
        <p:nvPicPr>
          <p:cNvPr id="3" name="Picture 2" descr="Dedication Icon Vector Art, Icons, and Graphics for Free Download">
            <a:extLst>
              <a:ext uri="{FF2B5EF4-FFF2-40B4-BE49-F238E27FC236}">
                <a16:creationId xmlns:a16="http://schemas.microsoft.com/office/drawing/2014/main" id="{64D7763D-7941-B4DE-C759-1FC61DDB9B9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934" t="31302" r="81015" b="32816"/>
          <a:stretch>
            <a:fillRect/>
          </a:stretch>
        </p:blipFill>
        <p:spPr>
          <a:xfrm>
            <a:off x="8470134" y="2184241"/>
            <a:ext cx="1162909" cy="1391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155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CBFEE5-861A-E72D-D49E-B6A221264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DE79080-FE2B-0A85-CCD4-95242B1506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517740"/>
              </p:ext>
            </p:extLst>
          </p:nvPr>
        </p:nvGraphicFramePr>
        <p:xfrm>
          <a:off x="178603" y="189305"/>
          <a:ext cx="1816821" cy="3566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16821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Home Learning </a:t>
                      </a:r>
                      <a:r>
                        <a:rPr lang="en-US" sz="18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Task 1: </a:t>
                      </a:r>
                      <a:br>
                        <a:rPr lang="en-US" sz="18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</a:br>
                      <a:r>
                        <a:rPr lang="en-US" sz="18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Ideas research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To design your Flight Mobile you are going to need images that you can use for inspiration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On this page arrange at least 20 images from a range of </a:t>
                      </a: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creatures</a:t>
                      </a: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use a mix of real imagery and illustrations so that you have variation to work from.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059481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F87A3A1-968A-8677-23BB-94B49B1AD810}"/>
              </a:ext>
            </a:extLst>
          </p:cNvPr>
          <p:cNvGraphicFramePr>
            <a:graphicFrameLocks noGrp="1"/>
          </p:cNvGraphicFramePr>
          <p:nvPr/>
        </p:nvGraphicFramePr>
        <p:xfrm>
          <a:off x="181428" y="5776685"/>
          <a:ext cx="9535092" cy="906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  <a:endParaRPr lang="en-US" sz="1100" b="1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DDED1026-DF13-3042-0427-E55615CD3A2D}"/>
              </a:ext>
            </a:extLst>
          </p:cNvPr>
          <p:cNvGrpSpPr/>
          <p:nvPr/>
        </p:nvGrpSpPr>
        <p:grpSpPr>
          <a:xfrm>
            <a:off x="7992675" y="3882691"/>
            <a:ext cx="1916016" cy="1895475"/>
            <a:chOff x="5612332" y="-1023138"/>
            <a:chExt cx="1916016" cy="1895475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A83792C-4538-C578-DDF7-CD2B0B2D7A29}"/>
                </a:ext>
              </a:extLst>
            </p:cNvPr>
            <p:cNvSpPr/>
            <p:nvPr/>
          </p:nvSpPr>
          <p:spPr>
            <a:xfrm rot="-2760000">
              <a:off x="5748356" y="-287273"/>
              <a:ext cx="1472949" cy="4983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GB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1800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CC55AC6-0F41-C284-0D2C-ABF5032AB8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612332" y="-1023138"/>
              <a:ext cx="1916016" cy="18954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65930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FE7AE-66DA-279B-8668-DF751D9E2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37B5ACD-43B6-ECAC-E6D8-5FCF40BE8F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882" t="7429" r="6" b="24893"/>
          <a:stretch>
            <a:fillRect/>
          </a:stretch>
        </p:blipFill>
        <p:spPr>
          <a:xfrm>
            <a:off x="2480589" y="166339"/>
            <a:ext cx="7233062" cy="5491259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B344452-F18F-4636-4184-486333FB53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8677404"/>
              </p:ext>
            </p:extLst>
          </p:nvPr>
        </p:nvGraphicFramePr>
        <p:xfrm>
          <a:off x="178603" y="167534"/>
          <a:ext cx="2192589" cy="54425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2589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79250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Home Learning </a:t>
                      </a:r>
                      <a:b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</a:br>
                      <a:r>
                        <a:rPr lang="en-US" sz="16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Task 2:</a:t>
                      </a:r>
                      <a:endParaRPr lang="en-US" sz="1600" b="0" i="0" u="none" strike="noStrike" noProof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lvl="0">
                        <a:buNone/>
                      </a:pPr>
                      <a:r>
                        <a:rPr lang="en-US" sz="16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Design </a:t>
                      </a: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Ideas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2671049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need to complete at least 3 different design ideas for your flight mobile project on the</a:t>
                      </a: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 </a:t>
                      </a:r>
                      <a:r>
                        <a:rPr lang="en-US" sz="1200" b="1" i="0" u="sng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plain A4 paper you were given</a:t>
                      </a:r>
                      <a:endParaRPr lang="en-US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Your designs need to include </a:t>
                      </a: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'exploded diagrams'</a:t>
                      </a: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 which show how the wings and bo</a:t>
                      </a: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dy will fit together.</a:t>
                      </a:r>
                      <a:endParaRPr lang="en-US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There are examples of crating and exploded diagrams on the right</a:t>
                      </a:r>
                      <a:endParaRPr lang="en-US" sz="1200" b="0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7710778"/>
                  </a:ext>
                </a:extLst>
              </a:tr>
              <a:tr h="293521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Must: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6592930"/>
                  </a:ext>
                </a:extLst>
              </a:tr>
              <a:tr h="1643723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Use the </a:t>
                      </a: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isometric method for at least 1 of the design concepts</a:t>
                      </a:r>
                      <a:endParaRPr lang="en-US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Complete 3 different </a:t>
                      </a: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ideas from your chosen theme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Remember one idea is not just one drawing  - it is several labelled diagrams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83096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3F14CDA-0823-C9EA-38D1-5382903B22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685559"/>
              </p:ext>
            </p:extLst>
          </p:nvPr>
        </p:nvGraphicFramePr>
        <p:xfrm>
          <a:off x="181428" y="5776685"/>
          <a:ext cx="9535092" cy="906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  <a:endParaRPr lang="en-US" sz="1100" b="1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71C01CF-6029-124E-6FC0-EFE10F2155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564821"/>
              </p:ext>
            </p:extLst>
          </p:nvPr>
        </p:nvGraphicFramePr>
        <p:xfrm>
          <a:off x="2590798" y="341085"/>
          <a:ext cx="2281221" cy="13481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1221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1348131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You can use the </a:t>
                      </a:r>
                      <a:b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</a:b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'crating method</a:t>
                      </a:r>
                      <a:b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</a:br>
                      <a:r>
                        <a:rPr lang="en-US" sz="1200" b="1"/>
                        <a:t>and you</a:t>
                      </a:r>
                      <a:r>
                        <a:rPr lang="en-US" sz="1200" b="1" dirty="0"/>
                        <a:t> should </a:t>
                      </a:r>
                      <a:br>
                        <a:rPr lang="en-US" sz="1200" b="1" dirty="0"/>
                      </a:br>
                      <a:r>
                        <a:rPr lang="en-US" sz="1200" b="1"/>
                        <a:t>try 'exploded </a:t>
                      </a:r>
                      <a:br>
                        <a:rPr lang="en-US" sz="1200" b="1" dirty="0"/>
                      </a:br>
                      <a:r>
                        <a:rPr lang="en-US" sz="1200" b="1" dirty="0"/>
                        <a:t>diagrams'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</a:tbl>
          </a:graphicData>
        </a:graphic>
      </p:graphicFrame>
      <p:pic>
        <p:nvPicPr>
          <p:cNvPr id="5" name="Picture 4" descr="Solved Tutorial Exercise : Value Analysis Objective To | Chegg.com">
            <a:extLst>
              <a:ext uri="{FF2B5EF4-FFF2-40B4-BE49-F238E27FC236}">
                <a16:creationId xmlns:a16="http://schemas.microsoft.com/office/drawing/2014/main" id="{EEAA1E10-F314-5AFB-8C5C-47048D3788E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550" t="-2117" r="12877" b="30937"/>
          <a:stretch>
            <a:fillRect/>
          </a:stretch>
        </p:blipFill>
        <p:spPr>
          <a:xfrm>
            <a:off x="3893457" y="375739"/>
            <a:ext cx="924006" cy="1282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237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FE7AE-66DA-279B-8668-DF751D9E2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242CBA5-70FF-95B1-C58A-C270CF61CE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5261033"/>
              </p:ext>
            </p:extLst>
          </p:nvPr>
        </p:nvGraphicFramePr>
        <p:xfrm>
          <a:off x="178603" y="196562"/>
          <a:ext cx="2914429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14429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Home Learning Task 3: </a:t>
                      </a:r>
                      <a:r>
                        <a:rPr lang="en-US" sz="18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Mechanisms</a:t>
                      </a:r>
                      <a:endParaRPr lang="en-US" sz="1800" b="0" i="0" u="none" strike="noStrike" noProof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In the space on the right draw a diagram of a rotating mechanism using a pivot from home 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Remember a pivot can be a large or small component in the mechanism ​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Use the diagram of how a hinge works below to help you lay out your diagram neatly.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0594810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BA5F69B-2699-AB1A-6C4B-E381E1926E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462904"/>
              </p:ext>
            </p:extLst>
          </p:nvPr>
        </p:nvGraphicFramePr>
        <p:xfrm>
          <a:off x="181428" y="5776685"/>
          <a:ext cx="9535092" cy="906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  <a:endParaRPr lang="en-US" sz="1100" b="1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82F34CF-B37B-95FA-B2FA-352981BB48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4095462"/>
              </p:ext>
            </p:extLst>
          </p:nvPr>
        </p:nvGraphicFramePr>
        <p:xfrm>
          <a:off x="3171371" y="181428"/>
          <a:ext cx="6554921" cy="55103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54921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5510358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200" b="1"/>
                        <a:t>Do your diagram of your mechanism here. 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</a:tbl>
          </a:graphicData>
        </a:graphic>
      </p:graphicFrame>
      <p:pic>
        <p:nvPicPr>
          <p:cNvPr id="6" name="Picture 5" descr="Pencil - Free edit tools icons">
            <a:extLst>
              <a:ext uri="{FF2B5EF4-FFF2-40B4-BE49-F238E27FC236}">
                <a16:creationId xmlns:a16="http://schemas.microsoft.com/office/drawing/2014/main" id="{57500E08-4CA2-7329-5E59-BB014A8EF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4406" y="197323"/>
            <a:ext cx="340105" cy="3404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30E5E8-C796-BDBD-36DB-E90480B9FA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83" y="2542267"/>
            <a:ext cx="2274661" cy="314506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09717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AA3F71-C25E-78C8-5D65-92FB95219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Achoo 3D Wooden Puzzle, DIY 3D Puzzle, Deer Head Animal Assembling Puzzle  for Kids &amp; Adults, Fun Puzzle Game Easy Slotting Wood Puzzle Creates a Deer  Head Wall Art: Buy Online at">
            <a:extLst>
              <a:ext uri="{FF2B5EF4-FFF2-40B4-BE49-F238E27FC236}">
                <a16:creationId xmlns:a16="http://schemas.microsoft.com/office/drawing/2014/main" id="{0EE3EC29-EC61-1992-8E84-8F597D8782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1142" y="217713"/>
            <a:ext cx="2024744" cy="2002972"/>
          </a:xfrm>
          <a:prstGeom prst="rect">
            <a:avLst/>
          </a:prstGeom>
        </p:spPr>
      </p:pic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85B4F226-861E-FDEF-671D-1ADC694055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4274069"/>
              </p:ext>
            </p:extLst>
          </p:nvPr>
        </p:nvGraphicFramePr>
        <p:xfrm>
          <a:off x="188685" y="116114"/>
          <a:ext cx="9509952" cy="5620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7222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7922730">
                  <a:extLst>
                    <a:ext uri="{9D8B030D-6E8A-4147-A177-3AD203B41FA5}">
                      <a16:colId xmlns:a16="http://schemas.microsoft.com/office/drawing/2014/main" val="1442670880"/>
                    </a:ext>
                  </a:extLst>
                </a:gridCol>
              </a:tblGrid>
              <a:tr h="140221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b="1" dirty="0"/>
                        <a:t>Home Learning </a:t>
                      </a:r>
                      <a:r>
                        <a:rPr lang="en-US" b="1"/>
                        <a:t>Task 4: </a:t>
                      </a:r>
                      <a:r>
                        <a:rPr lang="en-US" b="1" dirty="0"/>
                        <a:t>Slotting toy concept</a:t>
                      </a:r>
                      <a:endParaRPr lang="en-US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b="1" dirty="0"/>
                        <a:t>Inspiration for your 'slo</a:t>
                      </a:r>
                      <a:r>
                        <a:rPr lang="en-US" b="1"/>
                        <a:t>tting' animal</a:t>
                      </a:r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157944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Now you have completed your first design ideas you need to adapt them to look 3 dimensional</a:t>
                      </a:r>
                      <a:endParaRPr lang="en-US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Using card you have been given or from what you can find at home, make a 'slotted' animal (the slots lock the pieces together).</a:t>
                      </a:r>
                      <a:endParaRPr lang="en-US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Choose one of the examples or make your own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537214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9F90A20-5442-1817-830E-EA7A593F7A44}"/>
              </a:ext>
            </a:extLst>
          </p:cNvPr>
          <p:cNvGraphicFramePr>
            <a:graphicFrameLocks noGrp="1"/>
          </p:cNvGraphicFramePr>
          <p:nvPr/>
        </p:nvGraphicFramePr>
        <p:xfrm>
          <a:off x="181428" y="5776685"/>
          <a:ext cx="9535092" cy="906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  <a:endParaRPr lang="en-US" sz="1100" b="1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pic>
        <p:nvPicPr>
          <p:cNvPr id="4" name="Picture 3" descr="3D animal puzzle">
            <a:extLst>
              <a:ext uri="{FF2B5EF4-FFF2-40B4-BE49-F238E27FC236}">
                <a16:creationId xmlns:a16="http://schemas.microsoft.com/office/drawing/2014/main" id="{96EF9089-D125-2C47-672E-48476BCFFF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5401" y="2028372"/>
            <a:ext cx="3693885" cy="3686628"/>
          </a:xfrm>
          <a:prstGeom prst="rect">
            <a:avLst/>
          </a:prstGeom>
        </p:spPr>
      </p:pic>
      <p:pic>
        <p:nvPicPr>
          <p:cNvPr id="2" name="Picture 1" descr="19 Cardboard slot animals ideas | cardboard, cardboard sculpture, cardboard  animals">
            <a:extLst>
              <a:ext uri="{FF2B5EF4-FFF2-40B4-BE49-F238E27FC236}">
                <a16:creationId xmlns:a16="http://schemas.microsoft.com/office/drawing/2014/main" id="{D51C4C9D-866E-FD30-146C-CEDACA5EC9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6028" y="548804"/>
            <a:ext cx="1291772" cy="1761703"/>
          </a:xfrm>
          <a:prstGeom prst="rect">
            <a:avLst/>
          </a:prstGeom>
        </p:spPr>
      </p:pic>
      <p:pic>
        <p:nvPicPr>
          <p:cNvPr id="7" name="Picture 6" descr="Bird 3D Woodcraft Kits">
            <a:extLst>
              <a:ext uri="{FF2B5EF4-FFF2-40B4-BE49-F238E27FC236}">
                <a16:creationId xmlns:a16="http://schemas.microsoft.com/office/drawing/2014/main" id="{CE809DC5-BAEB-3B2A-8B52-5A5CAA8827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3000" y="656771"/>
            <a:ext cx="1567543" cy="1560286"/>
          </a:xfrm>
          <a:prstGeom prst="rect">
            <a:avLst/>
          </a:prstGeom>
        </p:spPr>
      </p:pic>
      <p:pic>
        <p:nvPicPr>
          <p:cNvPr id="8" name="Picture 7" descr="MODERNE WOOD ANIMALS – Feel Desain | your daily dose of creativity">
            <a:extLst>
              <a:ext uri="{FF2B5EF4-FFF2-40B4-BE49-F238E27FC236}">
                <a16:creationId xmlns:a16="http://schemas.microsoft.com/office/drawing/2014/main" id="{B654220D-0B34-E786-4B2E-1CB8EF92419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4815" r="16810" b="-521"/>
          <a:stretch>
            <a:fillRect/>
          </a:stretch>
        </p:blipFill>
        <p:spPr>
          <a:xfrm>
            <a:off x="6244772" y="3869509"/>
            <a:ext cx="2289318" cy="1746090"/>
          </a:xfrm>
          <a:prstGeom prst="rect">
            <a:avLst/>
          </a:prstGeom>
        </p:spPr>
      </p:pic>
      <p:pic>
        <p:nvPicPr>
          <p:cNvPr id="6" name="Picture 5" descr="HAchoo 3D Wooden Puzzle, DIY 3D Puzzle, Deer Head Animal Assembling Puzzle  for Kids &amp; Adults, Fun Puzzle Game Easy Slotting Wood Puzzle Creates a Deer  Head Wall Art: Buy Online at">
            <a:extLst>
              <a:ext uri="{FF2B5EF4-FFF2-40B4-BE49-F238E27FC236}">
                <a16:creationId xmlns:a16="http://schemas.microsoft.com/office/drawing/2014/main" id="{D997C409-7320-866D-FED7-206ED05D59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64285" y="2140857"/>
            <a:ext cx="1371601" cy="2068286"/>
          </a:xfrm>
          <a:prstGeom prst="rect">
            <a:avLst/>
          </a:prstGeom>
        </p:spPr>
      </p:pic>
      <p:pic>
        <p:nvPicPr>
          <p:cNvPr id="9" name="Picture 8" descr="All Gifts - Buy Gifts Online - NZ New Zealand – tagged &quot;NZ Made&quot; – The Red  Dog Gift Shop NZ">
            <a:extLst>
              <a:ext uri="{FF2B5EF4-FFF2-40B4-BE49-F238E27FC236}">
                <a16:creationId xmlns:a16="http://schemas.microsoft.com/office/drawing/2014/main" id="{2A2E67EE-E3FF-F928-2E13-206C3B7D519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17001" y="2220684"/>
            <a:ext cx="1368227" cy="1502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86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d26d9f3-00c8-46a8-af8a-f115d2bb494a">
      <Terms xmlns="http://schemas.microsoft.com/office/infopath/2007/PartnerControls"/>
    </lcf76f155ced4ddcb4097134ff3c332f>
    <TaxCatchAll xmlns="942d3b4a-8040-46f6-b666-181c3c5fc128" xsi:nil="true"/>
    <MBATTEN xmlns="cd26d9f3-00c8-46a8-af8a-f115d2bb494a">
      <UserInfo>
        <DisplayName/>
        <AccountId xsi:nil="true"/>
        <AccountType/>
      </UserInfo>
    </MBATTEN>
    <SharedWithUsers xmlns="942d3b4a-8040-46f6-b666-181c3c5fc128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7A0185C1481040AE49E8D4A78A34FD" ma:contentTypeVersion="21" ma:contentTypeDescription="Create a new document." ma:contentTypeScope="" ma:versionID="267faf121d7170fb8f6ab816bc6268dc">
  <xsd:schema xmlns:xsd="http://www.w3.org/2001/XMLSchema" xmlns:xs="http://www.w3.org/2001/XMLSchema" xmlns:p="http://schemas.microsoft.com/office/2006/metadata/properties" xmlns:ns2="942d3b4a-8040-46f6-b666-181c3c5fc128" xmlns:ns3="cd26d9f3-00c8-46a8-af8a-f115d2bb494a" targetNamespace="http://schemas.microsoft.com/office/2006/metadata/properties" ma:root="true" ma:fieldsID="e72066525e7d1e0f77649f080eb251d1" ns2:_="" ns3:_="">
    <xsd:import namespace="942d3b4a-8040-46f6-b666-181c3c5fc128"/>
    <xsd:import namespace="cd26d9f3-00c8-46a8-af8a-f115d2bb494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  <xsd:element ref="ns3:MBATTE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2d3b4a-8040-46f6-b666-181c3c5fc12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c383482e-f750-4d18-b84d-f800bda8032c}" ma:internalName="TaxCatchAll" ma:showField="CatchAllData" ma:web="942d3b4a-8040-46f6-b666-181c3c5fc1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26d9f3-00c8-46a8-af8a-f115d2bb494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fb50e182-f825-4ea8-bcdd-5bcf61a3739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BATTEN" ma:index="25" nillable="true" ma:displayName="MBATTEN" ma:description="4-12-25" ma:list="UserInfo" ma:SharePointGroup="0" ma:internalName="MBATTE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123D77C-4200-49EC-B286-45BB1F9B748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6F8EDD1-BD49-4B83-8CA0-508B9A0F0FD1}">
  <ds:schemaRefs>
    <ds:schemaRef ds:uri="57536f31-8dc4-44b6-831c-67171d041df9"/>
    <ds:schemaRef ds:uri="784c74c9-2008-48af-9fc0-ac8c15e969b2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3E1B8D4B-0C09-44EA-BA9A-5147A07CADB1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A4 Paper (210x297 mm)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1090</cp:revision>
  <dcterms:created xsi:type="dcterms:W3CDTF">2013-07-15T20:26:40Z</dcterms:created>
  <dcterms:modified xsi:type="dcterms:W3CDTF">2026-07-06T13:22:44Z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0x010100BE7A0185C1481040AE49E8D4A78A34FD</vt:lpwstr>
  </property>
  <property fmtid="{D5CDD505-2E9C-101B-9397-08002B2CF9AE}" pid="3" name="MediaServiceImageTags">
    <vt:lpwstr/>
  </property>
  <property fmtid="{D5CDD505-2E9C-101B-9397-08002B2CF9AE}" pid="4" name="Order">
    <vt:r8>284600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  <property fmtid="{D5CDD505-2E9C-101B-9397-08002B2CF9AE}" pid="12" name="TriggerFlowInfo">
    <vt:lpwstr/>
  </property>
</Properties>
</file>