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8" r:id="rId7"/>
    <p:sldId id="259" r:id="rId8"/>
    <p:sldId id="260" r:id="rId9"/>
    <p:sldId id="261" r:id="rId10"/>
    <p:sldId id="262" r:id="rId11"/>
  </p:sldIdLst>
  <p:sldSz cx="6858000" cy="12192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99369E5-416B-960C-EFF9-99286F5894CA}" v="9" dt="2026-06-25T13:17:50.4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HILL" userId="S::ihill@heathland.hounslow.sch.uk::a940f59e-525e-469a-9c20-296d27c58a9b" providerId="AD" clId="Web-{FFB867F1-F826-7E22-BE78-EC19F16F948E}"/>
    <pc:docChg chg="modSld">
      <pc:chgData name="IHILL" userId="S::ihill@heathland.hounslow.sch.uk::a940f59e-525e-469a-9c20-296d27c58a9b" providerId="AD" clId="Web-{FFB867F1-F826-7E22-BE78-EC19F16F948E}" dt="2026-06-23T11:36:18.910" v="8" actId="20577"/>
      <pc:docMkLst>
        <pc:docMk/>
      </pc:docMkLst>
      <pc:sldChg chg="delSp modSp">
        <pc:chgData name="IHILL" userId="S::ihill@heathland.hounslow.sch.uk::a940f59e-525e-469a-9c20-296d27c58a9b" providerId="AD" clId="Web-{FFB867F1-F826-7E22-BE78-EC19F16F948E}" dt="2026-06-23T11:35:40.159" v="7" actId="1076"/>
        <pc:sldMkLst>
          <pc:docMk/>
          <pc:sldMk cId="3240852226" sldId="257"/>
        </pc:sldMkLst>
        <pc:picChg chg="mod">
          <ac:chgData name="IHILL" userId="S::ihill@heathland.hounslow.sch.uk::a940f59e-525e-469a-9c20-296d27c58a9b" providerId="AD" clId="Web-{FFB867F1-F826-7E22-BE78-EC19F16F948E}" dt="2026-06-23T11:35:40.159" v="7" actId="1076"/>
          <ac:picMkLst>
            <pc:docMk/>
            <pc:sldMk cId="3240852226" sldId="257"/>
            <ac:picMk id="24" creationId="{CD1C7ECF-FE4D-4F51-5143-9E536A425F65}"/>
          </ac:picMkLst>
        </pc:picChg>
      </pc:sldChg>
      <pc:sldChg chg="modSp">
        <pc:chgData name="IHILL" userId="S::ihill@heathland.hounslow.sch.uk::a940f59e-525e-469a-9c20-296d27c58a9b" providerId="AD" clId="Web-{FFB867F1-F826-7E22-BE78-EC19F16F948E}" dt="2026-06-23T11:36:18.910" v="8" actId="20577"/>
        <pc:sldMkLst>
          <pc:docMk/>
          <pc:sldMk cId="678371364" sldId="258"/>
        </pc:sldMkLst>
        <pc:spChg chg="mod">
          <ac:chgData name="IHILL" userId="S::ihill@heathland.hounslow.sch.uk::a940f59e-525e-469a-9c20-296d27c58a9b" providerId="AD" clId="Web-{FFB867F1-F826-7E22-BE78-EC19F16F948E}" dt="2026-06-23T11:36:18.910" v="8" actId="20577"/>
          <ac:spMkLst>
            <pc:docMk/>
            <pc:sldMk cId="678371364" sldId="258"/>
            <ac:spMk id="3" creationId="{AC44B7F8-D58A-A57F-E02D-F9DEE3A18A44}"/>
          </ac:spMkLst>
        </pc:spChg>
      </pc:sldChg>
    </pc:docChg>
  </pc:docChgLst>
  <pc:docChgLst>
    <pc:chgData name="IHILL" userId="S::ihill@heathland.hounslow.sch.uk::a940f59e-525e-469a-9c20-296d27c58a9b" providerId="AD" clId="Web-{E7ED587B-B98D-4BC7-06A1-872D7B213F55}"/>
    <pc:docChg chg="modSld">
      <pc:chgData name="IHILL" userId="S::ihill@heathland.hounslow.sch.uk::a940f59e-525e-469a-9c20-296d27c58a9b" providerId="AD" clId="Web-{E7ED587B-B98D-4BC7-06A1-872D7B213F55}" dt="2026-06-23T11:47:26.981" v="174" actId="20577"/>
      <pc:docMkLst>
        <pc:docMk/>
      </pc:docMkLst>
      <pc:sldChg chg="addSp delSp modSp">
        <pc:chgData name="IHILL" userId="S::ihill@heathland.hounslow.sch.uk::a940f59e-525e-469a-9c20-296d27c58a9b" providerId="AD" clId="Web-{E7ED587B-B98D-4BC7-06A1-872D7B213F55}" dt="2026-06-23T11:46:05.649" v="158" actId="20577"/>
        <pc:sldMkLst>
          <pc:docMk/>
          <pc:sldMk cId="4165724012" sldId="259"/>
        </pc:sldMkLst>
        <pc:spChg chg="add mod">
          <ac:chgData name="IHILL" userId="S::ihill@heathland.hounslow.sch.uk::a940f59e-525e-469a-9c20-296d27c58a9b" providerId="AD" clId="Web-{E7ED587B-B98D-4BC7-06A1-872D7B213F55}" dt="2026-06-23T11:45:49.523" v="154" actId="14100"/>
          <ac:spMkLst>
            <pc:docMk/>
            <pc:sldMk cId="4165724012" sldId="259"/>
            <ac:spMk id="3" creationId="{9C94BF3F-E036-BB73-388F-DAD4CC1D7EBF}"/>
          </ac:spMkLst>
        </pc:spChg>
        <pc:spChg chg="mod">
          <ac:chgData name="IHILL" userId="S::ihill@heathland.hounslow.sch.uk::a940f59e-525e-469a-9c20-296d27c58a9b" providerId="AD" clId="Web-{E7ED587B-B98D-4BC7-06A1-872D7B213F55}" dt="2026-06-23T11:44:05.720" v="34" actId="20577"/>
          <ac:spMkLst>
            <pc:docMk/>
            <pc:sldMk cId="4165724012" sldId="259"/>
            <ac:spMk id="5" creationId="{7398CDF9-2CBE-F1FC-1392-CFC6ABE944D0}"/>
          </ac:spMkLst>
        </pc:spChg>
        <pc:spChg chg="add mod">
          <ac:chgData name="IHILL" userId="S::ihill@heathland.hounslow.sch.uk::a940f59e-525e-469a-9c20-296d27c58a9b" providerId="AD" clId="Web-{E7ED587B-B98D-4BC7-06A1-872D7B213F55}" dt="2026-06-23T11:46:05.649" v="158" actId="20577"/>
          <ac:spMkLst>
            <pc:docMk/>
            <pc:sldMk cId="4165724012" sldId="259"/>
            <ac:spMk id="7" creationId="{A274D06F-68DD-EDBE-2C0A-F8B579E7032A}"/>
          </ac:spMkLst>
        </pc:spChg>
        <pc:spChg chg="add mod">
          <ac:chgData name="IHILL" userId="S::ihill@heathland.hounslow.sch.uk::a940f59e-525e-469a-9c20-296d27c58a9b" providerId="AD" clId="Web-{E7ED587B-B98D-4BC7-06A1-872D7B213F55}" dt="2026-06-23T11:46:00.930" v="157" actId="20577"/>
          <ac:spMkLst>
            <pc:docMk/>
            <pc:sldMk cId="4165724012" sldId="259"/>
            <ac:spMk id="11" creationId="{21E87148-C04D-A9E2-8CF8-E58EAC73F559}"/>
          </ac:spMkLst>
        </pc:spChg>
      </pc:sldChg>
      <pc:sldChg chg="delSp">
        <pc:chgData name="IHILL" userId="S::ihill@heathland.hounslow.sch.uk::a940f59e-525e-469a-9c20-296d27c58a9b" providerId="AD" clId="Web-{E7ED587B-B98D-4BC7-06A1-872D7B213F55}" dt="2026-06-23T11:46:23.228" v="160"/>
        <pc:sldMkLst>
          <pc:docMk/>
          <pc:sldMk cId="427359461" sldId="260"/>
        </pc:sldMkLst>
      </pc:sldChg>
      <pc:sldChg chg="modSp">
        <pc:chgData name="IHILL" userId="S::ihill@heathland.hounslow.sch.uk::a940f59e-525e-469a-9c20-296d27c58a9b" providerId="AD" clId="Web-{E7ED587B-B98D-4BC7-06A1-872D7B213F55}" dt="2026-06-23T11:47:26.981" v="174" actId="20577"/>
        <pc:sldMkLst>
          <pc:docMk/>
          <pc:sldMk cId="3586976213" sldId="262"/>
        </pc:sldMkLst>
        <pc:spChg chg="mod">
          <ac:chgData name="IHILL" userId="S::ihill@heathland.hounslow.sch.uk::a940f59e-525e-469a-9c20-296d27c58a9b" providerId="AD" clId="Web-{E7ED587B-B98D-4BC7-06A1-872D7B213F55}" dt="2026-06-23T11:47:26.981" v="174" actId="20577"/>
          <ac:spMkLst>
            <pc:docMk/>
            <pc:sldMk cId="3586976213" sldId="262"/>
            <ac:spMk id="10" creationId="{B02D2C4D-E613-5FDA-933A-E29CB61D46F5}"/>
          </ac:spMkLst>
        </pc:spChg>
      </pc:sldChg>
    </pc:docChg>
  </pc:docChgLst>
  <pc:docChgLst>
    <pc:chgData name="IHILL" userId="S::ihill@heathland.hounslow.sch.uk::a940f59e-525e-469a-9c20-296d27c58a9b" providerId="AD" clId="Web-{59CAE344-875B-61E6-D2E4-EFF509DEE5BC}"/>
    <pc:docChg chg="modSld">
      <pc:chgData name="IHILL" userId="S::ihill@heathland.hounslow.sch.uk::a940f59e-525e-469a-9c20-296d27c58a9b" providerId="AD" clId="Web-{59CAE344-875B-61E6-D2E4-EFF509DEE5BC}" dt="2026-06-23T11:33:23.815" v="785" actId="20577"/>
      <pc:docMkLst>
        <pc:docMk/>
      </pc:docMkLst>
      <pc:sldChg chg="modSp">
        <pc:chgData name="IHILL" userId="S::ihill@heathland.hounslow.sch.uk::a940f59e-525e-469a-9c20-296d27c58a9b" providerId="AD" clId="Web-{59CAE344-875B-61E6-D2E4-EFF509DEE5BC}" dt="2026-06-23T11:33:23.815" v="785" actId="20577"/>
        <pc:sldMkLst>
          <pc:docMk/>
          <pc:sldMk cId="427359461" sldId="260"/>
        </pc:sldMkLst>
        <pc:spChg chg="mod">
          <ac:chgData name="IHILL" userId="S::ihill@heathland.hounslow.sch.uk::a940f59e-525e-469a-9c20-296d27c58a9b" providerId="AD" clId="Web-{59CAE344-875B-61E6-D2E4-EFF509DEE5BC}" dt="2026-06-23T11:33:07.157" v="783" actId="20577"/>
          <ac:spMkLst>
            <pc:docMk/>
            <pc:sldMk cId="427359461" sldId="260"/>
            <ac:spMk id="7" creationId="{278BA9D7-2E1D-702C-DA49-4DC62026B4E2}"/>
          </ac:spMkLst>
        </pc:spChg>
        <pc:spChg chg="mod">
          <ac:chgData name="IHILL" userId="S::ihill@heathland.hounslow.sch.uk::a940f59e-525e-469a-9c20-296d27c58a9b" providerId="AD" clId="Web-{59CAE344-875B-61E6-D2E4-EFF509DEE5BC}" dt="2026-06-23T11:33:21.488" v="784" actId="20577"/>
          <ac:spMkLst>
            <pc:docMk/>
            <pc:sldMk cId="427359461" sldId="260"/>
            <ac:spMk id="8" creationId="{0A5496BB-2B3D-3B9E-6A7A-03C79B862A04}"/>
          </ac:spMkLst>
        </pc:spChg>
        <pc:spChg chg="mod">
          <ac:chgData name="IHILL" userId="S::ihill@heathland.hounslow.sch.uk::a940f59e-525e-469a-9c20-296d27c58a9b" providerId="AD" clId="Web-{59CAE344-875B-61E6-D2E4-EFF509DEE5BC}" dt="2026-06-23T11:33:23.815" v="785" actId="20577"/>
          <ac:spMkLst>
            <pc:docMk/>
            <pc:sldMk cId="427359461" sldId="260"/>
            <ac:spMk id="9" creationId="{7D3009FD-A59E-9735-DC6D-B1F644C770F9}"/>
          </ac:spMkLst>
        </pc:spChg>
      </pc:sldChg>
      <pc:sldChg chg="modSp">
        <pc:chgData name="IHILL" userId="S::ihill@heathland.hounslow.sch.uk::a940f59e-525e-469a-9c20-296d27c58a9b" providerId="AD" clId="Web-{59CAE344-875B-61E6-D2E4-EFF509DEE5BC}" dt="2026-06-23T11:32:46.093" v="782" actId="1076"/>
        <pc:sldMkLst>
          <pc:docMk/>
          <pc:sldMk cId="3586976213" sldId="262"/>
        </pc:sldMkLst>
        <pc:spChg chg="mod">
          <ac:chgData name="IHILL" userId="S::ihill@heathland.hounslow.sch.uk::a940f59e-525e-469a-9c20-296d27c58a9b" providerId="AD" clId="Web-{59CAE344-875B-61E6-D2E4-EFF509DEE5BC}" dt="2026-06-23T11:32:43.202" v="781" actId="1076"/>
          <ac:spMkLst>
            <pc:docMk/>
            <pc:sldMk cId="3586976213" sldId="262"/>
            <ac:spMk id="5" creationId="{9EC51E70-E7C6-0D15-1007-C37B79480C5F}"/>
          </ac:spMkLst>
        </pc:spChg>
        <pc:spChg chg="mod">
          <ac:chgData name="IHILL" userId="S::ihill@heathland.hounslow.sch.uk::a940f59e-525e-469a-9c20-296d27c58a9b" providerId="AD" clId="Web-{59CAE344-875B-61E6-D2E4-EFF509DEE5BC}" dt="2026-06-23T11:32:46.093" v="782" actId="1076"/>
          <ac:spMkLst>
            <pc:docMk/>
            <pc:sldMk cId="3586976213" sldId="262"/>
            <ac:spMk id="10" creationId="{B02D2C4D-E613-5FDA-933A-E29CB61D46F5}"/>
          </ac:spMkLst>
        </pc:spChg>
      </pc:sldChg>
    </pc:docChg>
  </pc:docChgLst>
  <pc:docChgLst>
    <pc:chgData name="IHILL" userId="S::ihill@heathland.hounslow.sch.uk::a940f59e-525e-469a-9c20-296d27c58a9b" providerId="AD" clId="Web-{B9A5EB6F-C136-193A-A1DD-69D009B251D7}"/>
    <pc:docChg chg="modSld">
      <pc:chgData name="IHILL" userId="S::ihill@heathland.hounslow.sch.uk::a940f59e-525e-469a-9c20-296d27c58a9b" providerId="AD" clId="Web-{B9A5EB6F-C136-193A-A1DD-69D009B251D7}" dt="2026-06-23T11:42:13.127" v="355"/>
      <pc:docMkLst>
        <pc:docMk/>
      </pc:docMkLst>
      <pc:sldChg chg="modSp">
        <pc:chgData name="IHILL" userId="S::ihill@heathland.hounslow.sch.uk::a940f59e-525e-469a-9c20-296d27c58a9b" providerId="AD" clId="Web-{B9A5EB6F-C136-193A-A1DD-69D009B251D7}" dt="2026-06-23T11:40:33.063" v="130" actId="1076"/>
        <pc:sldMkLst>
          <pc:docMk/>
          <pc:sldMk cId="678371364" sldId="258"/>
        </pc:sldMkLst>
        <pc:spChg chg="mod">
          <ac:chgData name="IHILL" userId="S::ihill@heathland.hounslow.sch.uk::a940f59e-525e-469a-9c20-296d27c58a9b" providerId="AD" clId="Web-{B9A5EB6F-C136-193A-A1DD-69D009B251D7}" dt="2026-06-23T11:40:33.063" v="130" actId="1076"/>
          <ac:spMkLst>
            <pc:docMk/>
            <pc:sldMk cId="678371364" sldId="258"/>
            <ac:spMk id="3" creationId="{AC44B7F8-D58A-A57F-E02D-F9DEE3A18A44}"/>
          </ac:spMkLst>
        </pc:spChg>
      </pc:sldChg>
      <pc:sldChg chg="addSp delSp modSp">
        <pc:chgData name="IHILL" userId="S::ihill@heathland.hounslow.sch.uk::a940f59e-525e-469a-9c20-296d27c58a9b" providerId="AD" clId="Web-{B9A5EB6F-C136-193A-A1DD-69D009B251D7}" dt="2026-06-23T11:42:13.127" v="355"/>
        <pc:sldMkLst>
          <pc:docMk/>
          <pc:sldMk cId="4165724012" sldId="259"/>
        </pc:sldMkLst>
      </pc:sldChg>
    </pc:docChg>
  </pc:docChgLst>
  <pc:docChgLst>
    <pc:chgData name="IHILL" userId="S::ihill@heathland.hounslow.sch.uk::a940f59e-525e-469a-9c20-296d27c58a9b" providerId="AD" clId="Web-{D99369E5-416B-960C-EFF9-99286F5894CA}"/>
    <pc:docChg chg="modSld">
      <pc:chgData name="IHILL" userId="S::ihill@heathland.hounslow.sch.uk::a940f59e-525e-469a-9c20-296d27c58a9b" providerId="AD" clId="Web-{D99369E5-416B-960C-EFF9-99286F5894CA}" dt="2026-06-25T13:17:50.462" v="8"/>
      <pc:docMkLst>
        <pc:docMk/>
      </pc:docMkLst>
      <pc:sldChg chg="addSp">
        <pc:chgData name="IHILL" userId="S::ihill@heathland.hounslow.sch.uk::a940f59e-525e-469a-9c20-296d27c58a9b" providerId="AD" clId="Web-{D99369E5-416B-960C-EFF9-99286F5894CA}" dt="2026-06-25T13:17:32.024" v="0"/>
        <pc:sldMkLst>
          <pc:docMk/>
          <pc:sldMk cId="3240852226" sldId="257"/>
        </pc:sldMkLst>
        <pc:spChg chg="add">
          <ac:chgData name="IHILL" userId="S::ihill@heathland.hounslow.sch.uk::a940f59e-525e-469a-9c20-296d27c58a9b" providerId="AD" clId="Web-{D99369E5-416B-960C-EFF9-99286F5894CA}" dt="2026-06-25T13:17:32.024" v="0"/>
          <ac:spMkLst>
            <pc:docMk/>
            <pc:sldMk cId="3240852226" sldId="257"/>
            <ac:spMk id="2" creationId="{F9AC7DFA-B43E-19E4-7D36-2BCF410CC729}"/>
          </ac:spMkLst>
        </pc:spChg>
      </pc:sldChg>
      <pc:sldChg chg="addSp">
        <pc:chgData name="IHILL" userId="S::ihill@heathland.hounslow.sch.uk::a940f59e-525e-469a-9c20-296d27c58a9b" providerId="AD" clId="Web-{D99369E5-416B-960C-EFF9-99286F5894CA}" dt="2026-06-25T13:17:33.962" v="1"/>
        <pc:sldMkLst>
          <pc:docMk/>
          <pc:sldMk cId="678371364" sldId="258"/>
        </pc:sldMkLst>
        <pc:spChg chg="add">
          <ac:chgData name="IHILL" userId="S::ihill@heathland.hounslow.sch.uk::a940f59e-525e-469a-9c20-296d27c58a9b" providerId="AD" clId="Web-{D99369E5-416B-960C-EFF9-99286F5894CA}" dt="2026-06-25T13:17:33.962" v="1"/>
          <ac:spMkLst>
            <pc:docMk/>
            <pc:sldMk cId="678371364" sldId="258"/>
            <ac:spMk id="2" creationId="{4333AD66-9C55-8A73-24ED-7E6E28F90F64}"/>
          </ac:spMkLst>
        </pc:spChg>
      </pc:sldChg>
      <pc:sldChg chg="addSp modSp">
        <pc:chgData name="IHILL" userId="S::ihill@heathland.hounslow.sch.uk::a940f59e-525e-469a-9c20-296d27c58a9b" providerId="AD" clId="Web-{D99369E5-416B-960C-EFF9-99286F5894CA}" dt="2026-06-25T13:17:39.540" v="3" actId="1076"/>
        <pc:sldMkLst>
          <pc:docMk/>
          <pc:sldMk cId="4165724012" sldId="259"/>
        </pc:sldMkLst>
        <pc:spChg chg="add mod">
          <ac:chgData name="IHILL" userId="S::ihill@heathland.hounslow.sch.uk::a940f59e-525e-469a-9c20-296d27c58a9b" providerId="AD" clId="Web-{D99369E5-416B-960C-EFF9-99286F5894CA}" dt="2026-06-25T13:17:39.540" v="3" actId="1076"/>
          <ac:spMkLst>
            <pc:docMk/>
            <pc:sldMk cId="4165724012" sldId="259"/>
            <ac:spMk id="2" creationId="{E1A75E6E-23B1-809B-9B38-825CADED6CB7}"/>
          </ac:spMkLst>
        </pc:spChg>
      </pc:sldChg>
      <pc:sldChg chg="addSp modSp">
        <pc:chgData name="IHILL" userId="S::ihill@heathland.hounslow.sch.uk::a940f59e-525e-469a-9c20-296d27c58a9b" providerId="AD" clId="Web-{D99369E5-416B-960C-EFF9-99286F5894CA}" dt="2026-06-25T13:17:43.946" v="5" actId="1076"/>
        <pc:sldMkLst>
          <pc:docMk/>
          <pc:sldMk cId="427359461" sldId="260"/>
        </pc:sldMkLst>
        <pc:spChg chg="add mod">
          <ac:chgData name="IHILL" userId="S::ihill@heathland.hounslow.sch.uk::a940f59e-525e-469a-9c20-296d27c58a9b" providerId="AD" clId="Web-{D99369E5-416B-960C-EFF9-99286F5894CA}" dt="2026-06-25T13:17:43.946" v="5" actId="1076"/>
          <ac:spMkLst>
            <pc:docMk/>
            <pc:sldMk cId="427359461" sldId="260"/>
            <ac:spMk id="2" creationId="{5E22DD85-921F-25FF-1C42-B23132493BC4}"/>
          </ac:spMkLst>
        </pc:spChg>
      </pc:sldChg>
      <pc:sldChg chg="addSp modSp">
        <pc:chgData name="IHILL" userId="S::ihill@heathland.hounslow.sch.uk::a940f59e-525e-469a-9c20-296d27c58a9b" providerId="AD" clId="Web-{D99369E5-416B-960C-EFF9-99286F5894CA}" dt="2026-06-25T13:17:48.728" v="7" actId="1076"/>
        <pc:sldMkLst>
          <pc:docMk/>
          <pc:sldMk cId="3908015881" sldId="261"/>
        </pc:sldMkLst>
        <pc:spChg chg="add mod">
          <ac:chgData name="IHILL" userId="S::ihill@heathland.hounslow.sch.uk::a940f59e-525e-469a-9c20-296d27c58a9b" providerId="AD" clId="Web-{D99369E5-416B-960C-EFF9-99286F5894CA}" dt="2026-06-25T13:17:48.728" v="7" actId="1076"/>
          <ac:spMkLst>
            <pc:docMk/>
            <pc:sldMk cId="3908015881" sldId="261"/>
            <ac:spMk id="2" creationId="{7D66C5E3-E2EF-FF26-B0BE-45DBB9A71E78}"/>
          </ac:spMkLst>
        </pc:spChg>
      </pc:sldChg>
      <pc:sldChg chg="addSp">
        <pc:chgData name="IHILL" userId="S::ihill@heathland.hounslow.sch.uk::a940f59e-525e-469a-9c20-296d27c58a9b" providerId="AD" clId="Web-{D99369E5-416B-960C-EFF9-99286F5894CA}" dt="2026-06-25T13:17:50.462" v="8"/>
        <pc:sldMkLst>
          <pc:docMk/>
          <pc:sldMk cId="3586976213" sldId="262"/>
        </pc:sldMkLst>
        <pc:spChg chg="add">
          <ac:chgData name="IHILL" userId="S::ihill@heathland.hounslow.sch.uk::a940f59e-525e-469a-9c20-296d27c58a9b" providerId="AD" clId="Web-{D99369E5-416B-960C-EFF9-99286F5894CA}" dt="2026-06-25T13:17:50.462" v="8"/>
          <ac:spMkLst>
            <pc:docMk/>
            <pc:sldMk cId="3586976213" sldId="262"/>
            <ac:spMk id="2" creationId="{4FFE8852-F786-49EF-9761-0C5A3DB60532}"/>
          </ac:spMkLst>
        </pc:spChg>
      </pc:sldChg>
    </pc:docChg>
  </pc:docChgLst>
  <pc:docChgLst>
    <pc:chgData name="IHILL" userId="S::ihill@heathland.hounslow.sch.uk::a940f59e-525e-469a-9c20-296d27c58a9b" providerId="AD" clId="Web-{6F9C1EFF-9753-E5EC-E314-682CBF1652C0}"/>
    <pc:docChg chg="mod addSld modSld sldOrd modMainMaster setSldSz">
      <pc:chgData name="IHILL" userId="S::ihill@heathland.hounslow.sch.uk::a940f59e-525e-469a-9c20-296d27c58a9b" providerId="AD" clId="Web-{6F9C1EFF-9753-E5EC-E314-682CBF1652C0}" dt="2026-06-22T10:56:45.113" v="157" actId="1076"/>
      <pc:docMkLst>
        <pc:docMk/>
      </pc:docMkLst>
      <pc:sldChg chg="addSp delSp modSp">
        <pc:chgData name="IHILL" userId="S::ihill@heathland.hounslow.sch.uk::a940f59e-525e-469a-9c20-296d27c58a9b" providerId="AD" clId="Web-{6F9C1EFF-9753-E5EC-E314-682CBF1652C0}" dt="2026-06-22T10:49:33.194" v="27" actId="1076"/>
        <pc:sldMkLst>
          <pc:docMk/>
          <pc:sldMk cId="109857222" sldId="256"/>
        </pc:sldMkLst>
        <pc:spChg chg="add mod">
          <ac:chgData name="IHILL" userId="S::ihill@heathland.hounslow.sch.uk::a940f59e-525e-469a-9c20-296d27c58a9b" providerId="AD" clId="Web-{6F9C1EFF-9753-E5EC-E314-682CBF1652C0}" dt="2026-06-22T10:49:33.194" v="27" actId="1076"/>
          <ac:spMkLst>
            <pc:docMk/>
            <pc:sldMk cId="109857222" sldId="256"/>
            <ac:spMk id="7" creationId="{1D5519FC-7E81-8619-30C7-18DF31694AD8}"/>
          </ac:spMkLst>
        </pc:spChg>
        <pc:picChg chg="add mod">
          <ac:chgData name="IHILL" userId="S::ihill@heathland.hounslow.sch.uk::a940f59e-525e-469a-9c20-296d27c58a9b" providerId="AD" clId="Web-{6F9C1EFF-9753-E5EC-E314-682CBF1652C0}" dt="2026-06-22T10:49:30.038" v="26" actId="1076"/>
          <ac:picMkLst>
            <pc:docMk/>
            <pc:sldMk cId="109857222" sldId="256"/>
            <ac:picMk id="4" creationId="{4BCA30F2-6A4E-FF25-5C65-0AD5A7CEA6C9}"/>
          </ac:picMkLst>
        </pc:picChg>
        <pc:picChg chg="add mod">
          <ac:chgData name="IHILL" userId="S::ihill@heathland.hounslow.sch.uk::a940f59e-525e-469a-9c20-296d27c58a9b" providerId="AD" clId="Web-{6F9C1EFF-9753-E5EC-E314-682CBF1652C0}" dt="2026-06-22T10:49:27.975" v="25" actId="1076"/>
          <ac:picMkLst>
            <pc:docMk/>
            <pc:sldMk cId="109857222" sldId="256"/>
            <ac:picMk id="5" creationId="{2EEA8C44-2F76-303B-D096-C06BC2C58429}"/>
          </ac:picMkLst>
        </pc:picChg>
      </pc:sldChg>
      <pc:sldChg chg="addSp delSp modSp new ord">
        <pc:chgData name="IHILL" userId="S::ihill@heathland.hounslow.sch.uk::a940f59e-525e-469a-9c20-296d27c58a9b" providerId="AD" clId="Web-{6F9C1EFF-9753-E5EC-E314-682CBF1652C0}" dt="2026-06-22T10:55:41.783" v="135"/>
        <pc:sldMkLst>
          <pc:docMk/>
          <pc:sldMk cId="3240852226" sldId="257"/>
        </pc:sldMkLst>
        <pc:spChg chg="add mod">
          <ac:chgData name="IHILL" userId="S::ihill@heathland.hounslow.sch.uk::a940f59e-525e-469a-9c20-296d27c58a9b" providerId="AD" clId="Web-{6F9C1EFF-9753-E5EC-E314-682CBF1652C0}" dt="2026-06-22T10:53:08.357" v="112" actId="20577"/>
          <ac:spMkLst>
            <pc:docMk/>
            <pc:sldMk cId="3240852226" sldId="257"/>
            <ac:spMk id="5" creationId="{D957D9D2-5516-9638-168B-065096F8B061}"/>
          </ac:spMkLst>
        </pc:spChg>
        <pc:spChg chg="add mod">
          <ac:chgData name="IHILL" userId="S::ihill@heathland.hounslow.sch.uk::a940f59e-525e-469a-9c20-296d27c58a9b" providerId="AD" clId="Web-{6F9C1EFF-9753-E5EC-E314-682CBF1652C0}" dt="2026-06-22T10:54:37.984" v="127" actId="14100"/>
          <ac:spMkLst>
            <pc:docMk/>
            <pc:sldMk cId="3240852226" sldId="257"/>
            <ac:spMk id="27" creationId="{AECB9232-BF0B-955D-0612-C4673C68F246}"/>
          </ac:spMkLst>
        </pc:spChg>
        <pc:spChg chg="add mod">
          <ac:chgData name="IHILL" userId="S::ihill@heathland.hounslow.sch.uk::a940f59e-525e-469a-9c20-296d27c58a9b" providerId="AD" clId="Web-{6F9C1EFF-9753-E5EC-E314-682CBF1652C0}" dt="2026-06-22T10:53:58.811" v="117" actId="1076"/>
          <ac:spMkLst>
            <pc:docMk/>
            <pc:sldMk cId="3240852226" sldId="257"/>
            <ac:spMk id="28" creationId="{D2B1F786-362C-F5D5-AF9B-1EC0F0F82D86}"/>
          </ac:spMkLst>
        </pc:spChg>
        <pc:spChg chg="add mod">
          <ac:chgData name="IHILL" userId="S::ihill@heathland.hounslow.sch.uk::a940f59e-525e-469a-9c20-296d27c58a9b" providerId="AD" clId="Web-{6F9C1EFF-9753-E5EC-E314-682CBF1652C0}" dt="2026-06-22T10:54:57.798" v="130" actId="14100"/>
          <ac:spMkLst>
            <pc:docMk/>
            <pc:sldMk cId="3240852226" sldId="257"/>
            <ac:spMk id="29" creationId="{EFCE20B9-3A65-4B3F-AC01-123285994DE9}"/>
          </ac:spMkLst>
        </pc:spChg>
        <pc:picChg chg="add mod">
          <ac:chgData name="IHILL" userId="S::ihill@heathland.hounslow.sch.uk::a940f59e-525e-469a-9c20-296d27c58a9b" providerId="AD" clId="Web-{6F9C1EFF-9753-E5EC-E314-682CBF1652C0}" dt="2026-06-22T10:52:41.809" v="105" actId="14100"/>
          <ac:picMkLst>
            <pc:docMk/>
            <pc:sldMk cId="3240852226" sldId="257"/>
            <ac:picMk id="24" creationId="{CD1C7ECF-FE4D-4F51-5143-9E536A425F65}"/>
          </ac:picMkLst>
        </pc:picChg>
        <pc:cxnChg chg="add mod">
          <ac:chgData name="IHILL" userId="S::ihill@heathland.hounslow.sch.uk::a940f59e-525e-469a-9c20-296d27c58a9b" providerId="AD" clId="Web-{6F9C1EFF-9753-E5EC-E314-682CBF1652C0}" dt="2026-06-22T10:54:00.499" v="118" actId="14100"/>
          <ac:cxnSpMkLst>
            <pc:docMk/>
            <pc:sldMk cId="3240852226" sldId="257"/>
            <ac:cxnSpMk id="25" creationId="{DAB4D54C-5B09-A32F-B706-C1A36037EF0D}"/>
          </ac:cxnSpMkLst>
        </pc:cxnChg>
        <pc:cxnChg chg="add mod">
          <ac:chgData name="IHILL" userId="S::ihill@heathland.hounslow.sch.uk::a940f59e-525e-469a-9c20-296d27c58a9b" providerId="AD" clId="Web-{6F9C1EFF-9753-E5EC-E314-682CBF1652C0}" dt="2026-06-22T10:54:47.266" v="128" actId="14100"/>
          <ac:cxnSpMkLst>
            <pc:docMk/>
            <pc:sldMk cId="3240852226" sldId="257"/>
            <ac:cxnSpMk id="26" creationId="{E40258D9-6BD9-C696-509D-D0962084D166}"/>
          </ac:cxnSpMkLst>
        </pc:cxnChg>
        <pc:cxnChg chg="add mod">
          <ac:chgData name="IHILL" userId="S::ihill@heathland.hounslow.sch.uk::a940f59e-525e-469a-9c20-296d27c58a9b" providerId="AD" clId="Web-{6F9C1EFF-9753-E5EC-E314-682CBF1652C0}" dt="2026-06-22T10:52:50.372" v="107" actId="14100"/>
          <ac:cxnSpMkLst>
            <pc:docMk/>
            <pc:sldMk cId="3240852226" sldId="257"/>
            <ac:cxnSpMk id="30" creationId="{C55DF3A9-E84C-ED74-1FAB-5F52ECC87E2D}"/>
          </ac:cxnSpMkLst>
        </pc:cxnChg>
      </pc:sldChg>
      <pc:sldChg chg="addSp delSp modSp new">
        <pc:chgData name="IHILL" userId="S::ihill@heathland.hounslow.sch.uk::a940f59e-525e-469a-9c20-296d27c58a9b" providerId="AD" clId="Web-{6F9C1EFF-9753-E5EC-E314-682CBF1652C0}" dt="2026-06-22T10:56:45.113" v="157" actId="1076"/>
        <pc:sldMkLst>
          <pc:docMk/>
          <pc:sldMk cId="678371364" sldId="258"/>
        </pc:sldMkLst>
        <pc:spChg chg="add mod">
          <ac:chgData name="IHILL" userId="S::ihill@heathland.hounslow.sch.uk::a940f59e-525e-469a-9c20-296d27c58a9b" providerId="AD" clId="Web-{6F9C1EFF-9753-E5EC-E314-682CBF1652C0}" dt="2026-06-22T10:56:45.113" v="157" actId="1076"/>
          <ac:spMkLst>
            <pc:docMk/>
            <pc:sldMk cId="678371364" sldId="258"/>
            <ac:spMk id="5" creationId="{50CF37B9-83D2-758E-7877-E4543F4BD703}"/>
          </ac:spMkLst>
        </pc:spChg>
      </pc:sldChg>
      <pc:sldChg chg="new">
        <pc:chgData name="IHILL" userId="S::ihill@heathland.hounslow.sch.uk::a940f59e-525e-469a-9c20-296d27c58a9b" providerId="AD" clId="Web-{6F9C1EFF-9753-E5EC-E314-682CBF1652C0}" dt="2026-06-22T10:55:27.533" v="132"/>
        <pc:sldMkLst>
          <pc:docMk/>
          <pc:sldMk cId="4165724012" sldId="259"/>
        </pc:sldMkLst>
      </pc:sldChg>
      <pc:sldChg chg="new">
        <pc:chgData name="IHILL" userId="S::ihill@heathland.hounslow.sch.uk::a940f59e-525e-469a-9c20-296d27c58a9b" providerId="AD" clId="Web-{6F9C1EFF-9753-E5EC-E314-682CBF1652C0}" dt="2026-06-22T10:55:28.080" v="133"/>
        <pc:sldMkLst>
          <pc:docMk/>
          <pc:sldMk cId="427359461" sldId="260"/>
        </pc:sldMkLst>
      </pc:sldChg>
      <pc:sldChg chg="new">
        <pc:chgData name="IHILL" userId="S::ihill@heathland.hounslow.sch.uk::a940f59e-525e-469a-9c20-296d27c58a9b" providerId="AD" clId="Web-{6F9C1EFF-9753-E5EC-E314-682CBF1652C0}" dt="2026-06-22T10:55:30.095" v="134"/>
        <pc:sldMkLst>
          <pc:docMk/>
          <pc:sldMk cId="3908015881" sldId="261"/>
        </pc:sldMkLst>
      </pc:sldChg>
      <pc:sldMasterChg chg="modSp modSldLayout">
        <pc:chgData name="IHILL" userId="S::ihill@heathland.hounslow.sch.uk::a940f59e-525e-469a-9c20-296d27c58a9b" providerId="AD" clId="Web-{6F9C1EFF-9753-E5EC-E314-682CBF1652C0}" dt="2026-06-22T10:48:37.474" v="0"/>
        <pc:sldMasterMkLst>
          <pc:docMk/>
          <pc:sldMasterMk cId="2460954070" sldId="2147483660"/>
        </pc:sldMasterMkLst>
        <pc:spChg chg="mod">
          <ac:chgData name="IHILL" userId="S::ihill@heathland.hounslow.sch.uk::a940f59e-525e-469a-9c20-296d27c58a9b" providerId="AD" clId="Web-{6F9C1EFF-9753-E5EC-E314-682CBF1652C0}" dt="2026-06-22T10:48:37.474" v="0"/>
          <ac:spMkLst>
            <pc:docMk/>
            <pc:sldMasterMk cId="2460954070" sldId="2147483660"/>
            <ac:spMk id="2"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ac:spMk id="3"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ac:spMk id="4"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ac:spMk id="5"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ac:spMk id="6" creationId="{00000000-0000-0000-0000-000000000000}"/>
          </ac:spMkLst>
        </pc:spChg>
        <pc:sldLayoutChg chg="modSp">
          <pc:chgData name="IHILL" userId="S::ihill@heathland.hounslow.sch.uk::a940f59e-525e-469a-9c20-296d27c58a9b" providerId="AD" clId="Web-{6F9C1EFF-9753-E5EC-E314-682CBF1652C0}" dt="2026-06-22T10:48:37.474" v="0"/>
          <pc:sldLayoutMkLst>
            <pc:docMk/>
            <pc:sldMasterMk cId="2460954070" sldId="2147483660"/>
            <pc:sldLayoutMk cId="2385387890" sldId="2147483661"/>
          </pc:sldLayoutMkLst>
          <pc:spChg chg="mod">
            <ac:chgData name="IHILL" userId="S::ihill@heathland.hounslow.sch.uk::a940f59e-525e-469a-9c20-296d27c58a9b" providerId="AD" clId="Web-{6F9C1EFF-9753-E5EC-E314-682CBF1652C0}" dt="2026-06-22T10:48:37.474" v="0"/>
            <ac:spMkLst>
              <pc:docMk/>
              <pc:sldMasterMk cId="2460954070" sldId="2147483660"/>
              <pc:sldLayoutMk cId="2385387890" sldId="2147483661"/>
              <ac:spMk id="2"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2385387890" sldId="2147483661"/>
              <ac:spMk id="3" creationId="{00000000-0000-0000-0000-000000000000}"/>
            </ac:spMkLst>
          </pc:spChg>
        </pc:sldLayoutChg>
        <pc:sldLayoutChg chg="modSp">
          <pc:chgData name="IHILL" userId="S::ihill@heathland.hounslow.sch.uk::a940f59e-525e-469a-9c20-296d27c58a9b" providerId="AD" clId="Web-{6F9C1EFF-9753-E5EC-E314-682CBF1652C0}" dt="2026-06-22T10:48:37.474" v="0"/>
          <pc:sldLayoutMkLst>
            <pc:docMk/>
            <pc:sldMasterMk cId="2460954070" sldId="2147483660"/>
            <pc:sldLayoutMk cId="2591524520" sldId="2147483663"/>
          </pc:sldLayoutMkLst>
          <pc:spChg chg="mod">
            <ac:chgData name="IHILL" userId="S::ihill@heathland.hounslow.sch.uk::a940f59e-525e-469a-9c20-296d27c58a9b" providerId="AD" clId="Web-{6F9C1EFF-9753-E5EC-E314-682CBF1652C0}" dt="2026-06-22T10:48:37.474" v="0"/>
            <ac:spMkLst>
              <pc:docMk/>
              <pc:sldMasterMk cId="2460954070" sldId="2147483660"/>
              <pc:sldLayoutMk cId="2591524520" sldId="2147483663"/>
              <ac:spMk id="2"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2591524520" sldId="2147483663"/>
              <ac:spMk id="3" creationId="{00000000-0000-0000-0000-000000000000}"/>
            </ac:spMkLst>
          </pc:spChg>
        </pc:sldLayoutChg>
        <pc:sldLayoutChg chg="modSp">
          <pc:chgData name="IHILL" userId="S::ihill@heathland.hounslow.sch.uk::a940f59e-525e-469a-9c20-296d27c58a9b" providerId="AD" clId="Web-{6F9C1EFF-9753-E5EC-E314-682CBF1652C0}" dt="2026-06-22T10:48:37.474" v="0"/>
          <pc:sldLayoutMkLst>
            <pc:docMk/>
            <pc:sldMasterMk cId="2460954070" sldId="2147483660"/>
            <pc:sldLayoutMk cId="1203092039" sldId="2147483664"/>
          </pc:sldLayoutMkLst>
          <pc:spChg chg="mod">
            <ac:chgData name="IHILL" userId="S::ihill@heathland.hounslow.sch.uk::a940f59e-525e-469a-9c20-296d27c58a9b" providerId="AD" clId="Web-{6F9C1EFF-9753-E5EC-E314-682CBF1652C0}" dt="2026-06-22T10:48:37.474" v="0"/>
            <ac:spMkLst>
              <pc:docMk/>
              <pc:sldMasterMk cId="2460954070" sldId="2147483660"/>
              <pc:sldLayoutMk cId="1203092039" sldId="2147483664"/>
              <ac:spMk id="3"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1203092039" sldId="2147483664"/>
              <ac:spMk id="4" creationId="{00000000-0000-0000-0000-000000000000}"/>
            </ac:spMkLst>
          </pc:spChg>
        </pc:sldLayoutChg>
        <pc:sldLayoutChg chg="modSp">
          <pc:chgData name="IHILL" userId="S::ihill@heathland.hounslow.sch.uk::a940f59e-525e-469a-9c20-296d27c58a9b" providerId="AD" clId="Web-{6F9C1EFF-9753-E5EC-E314-682CBF1652C0}" dt="2026-06-22T10:48:37.474" v="0"/>
          <pc:sldLayoutMkLst>
            <pc:docMk/>
            <pc:sldMasterMk cId="2460954070" sldId="2147483660"/>
            <pc:sldLayoutMk cId="3733172339" sldId="2147483665"/>
          </pc:sldLayoutMkLst>
          <pc:spChg chg="mod">
            <ac:chgData name="IHILL" userId="S::ihill@heathland.hounslow.sch.uk::a940f59e-525e-469a-9c20-296d27c58a9b" providerId="AD" clId="Web-{6F9C1EFF-9753-E5EC-E314-682CBF1652C0}" dt="2026-06-22T10:48:37.474" v="0"/>
            <ac:spMkLst>
              <pc:docMk/>
              <pc:sldMasterMk cId="2460954070" sldId="2147483660"/>
              <pc:sldLayoutMk cId="3733172339" sldId="2147483665"/>
              <ac:spMk id="2"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3733172339" sldId="2147483665"/>
              <ac:spMk id="3"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3733172339" sldId="2147483665"/>
              <ac:spMk id="4"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3733172339" sldId="2147483665"/>
              <ac:spMk id="5"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3733172339" sldId="2147483665"/>
              <ac:spMk id="6" creationId="{00000000-0000-0000-0000-000000000000}"/>
            </ac:spMkLst>
          </pc:spChg>
        </pc:sldLayoutChg>
        <pc:sldLayoutChg chg="modSp">
          <pc:chgData name="IHILL" userId="S::ihill@heathland.hounslow.sch.uk::a940f59e-525e-469a-9c20-296d27c58a9b" providerId="AD" clId="Web-{6F9C1EFF-9753-E5EC-E314-682CBF1652C0}" dt="2026-06-22T10:48:37.474" v="0"/>
          <pc:sldLayoutMkLst>
            <pc:docMk/>
            <pc:sldMasterMk cId="2460954070" sldId="2147483660"/>
            <pc:sldLayoutMk cId="3171841454" sldId="2147483668"/>
          </pc:sldLayoutMkLst>
          <pc:spChg chg="mod">
            <ac:chgData name="IHILL" userId="S::ihill@heathland.hounslow.sch.uk::a940f59e-525e-469a-9c20-296d27c58a9b" providerId="AD" clId="Web-{6F9C1EFF-9753-E5EC-E314-682CBF1652C0}" dt="2026-06-22T10:48:37.474" v="0"/>
            <ac:spMkLst>
              <pc:docMk/>
              <pc:sldMasterMk cId="2460954070" sldId="2147483660"/>
              <pc:sldLayoutMk cId="3171841454" sldId="2147483668"/>
              <ac:spMk id="2"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3171841454" sldId="2147483668"/>
              <ac:spMk id="3"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3171841454" sldId="2147483668"/>
              <ac:spMk id="4" creationId="{00000000-0000-0000-0000-000000000000}"/>
            </ac:spMkLst>
          </pc:spChg>
        </pc:sldLayoutChg>
        <pc:sldLayoutChg chg="modSp">
          <pc:chgData name="IHILL" userId="S::ihill@heathland.hounslow.sch.uk::a940f59e-525e-469a-9c20-296d27c58a9b" providerId="AD" clId="Web-{6F9C1EFF-9753-E5EC-E314-682CBF1652C0}" dt="2026-06-22T10:48:37.474" v="0"/>
          <pc:sldLayoutMkLst>
            <pc:docMk/>
            <pc:sldMasterMk cId="2460954070" sldId="2147483660"/>
            <pc:sldLayoutMk cId="1718958274" sldId="2147483669"/>
          </pc:sldLayoutMkLst>
          <pc:spChg chg="mod">
            <ac:chgData name="IHILL" userId="S::ihill@heathland.hounslow.sch.uk::a940f59e-525e-469a-9c20-296d27c58a9b" providerId="AD" clId="Web-{6F9C1EFF-9753-E5EC-E314-682CBF1652C0}" dt="2026-06-22T10:48:37.474" v="0"/>
            <ac:spMkLst>
              <pc:docMk/>
              <pc:sldMasterMk cId="2460954070" sldId="2147483660"/>
              <pc:sldLayoutMk cId="1718958274" sldId="2147483669"/>
              <ac:spMk id="2"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1718958274" sldId="2147483669"/>
              <ac:spMk id="3"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1718958274" sldId="2147483669"/>
              <ac:spMk id="4" creationId="{00000000-0000-0000-0000-000000000000}"/>
            </ac:spMkLst>
          </pc:spChg>
        </pc:sldLayoutChg>
        <pc:sldLayoutChg chg="modSp">
          <pc:chgData name="IHILL" userId="S::ihill@heathland.hounslow.sch.uk::a940f59e-525e-469a-9c20-296d27c58a9b" providerId="AD" clId="Web-{6F9C1EFF-9753-E5EC-E314-682CBF1652C0}" dt="2026-06-22T10:48:37.474" v="0"/>
          <pc:sldLayoutMkLst>
            <pc:docMk/>
            <pc:sldMasterMk cId="2460954070" sldId="2147483660"/>
            <pc:sldLayoutMk cId="3479445657" sldId="2147483671"/>
          </pc:sldLayoutMkLst>
          <pc:spChg chg="mod">
            <ac:chgData name="IHILL" userId="S::ihill@heathland.hounslow.sch.uk::a940f59e-525e-469a-9c20-296d27c58a9b" providerId="AD" clId="Web-{6F9C1EFF-9753-E5EC-E314-682CBF1652C0}" dt="2026-06-22T10:48:37.474" v="0"/>
            <ac:spMkLst>
              <pc:docMk/>
              <pc:sldMasterMk cId="2460954070" sldId="2147483660"/>
              <pc:sldLayoutMk cId="3479445657" sldId="2147483671"/>
              <ac:spMk id="2" creationId="{00000000-0000-0000-0000-000000000000}"/>
            </ac:spMkLst>
          </pc:spChg>
          <pc:spChg chg="mod">
            <ac:chgData name="IHILL" userId="S::ihill@heathland.hounslow.sch.uk::a940f59e-525e-469a-9c20-296d27c58a9b" providerId="AD" clId="Web-{6F9C1EFF-9753-E5EC-E314-682CBF1652C0}" dt="2026-06-22T10:48:37.474" v="0"/>
            <ac:spMkLst>
              <pc:docMk/>
              <pc:sldMasterMk cId="2460954070" sldId="2147483660"/>
              <pc:sldLayoutMk cId="3479445657" sldId="2147483671"/>
              <ac:spMk id="3" creationId="{00000000-0000-0000-0000-000000000000}"/>
            </ac:spMkLst>
          </pc:spChg>
        </pc:sldLayoutChg>
      </pc:sldMasterChg>
    </pc:docChg>
  </pc:docChgLst>
  <pc:docChgLst>
    <pc:chgData name="IHILL" userId="S::ihill@heathland.hounslow.sch.uk::a940f59e-525e-469a-9c20-296d27c58a9b" providerId="AD" clId="Web-{C4E8B1B4-E29D-99DD-C9BA-528FDB082ADF}"/>
    <pc:docChg chg="addSld modSld">
      <pc:chgData name="IHILL" userId="S::ihill@heathland.hounslow.sch.uk::a940f59e-525e-469a-9c20-296d27c58a9b" providerId="AD" clId="Web-{C4E8B1B4-E29D-99DD-C9BA-528FDB082ADF}" dt="2026-06-23T09:44:51.563" v="2410"/>
      <pc:docMkLst>
        <pc:docMk/>
      </pc:docMkLst>
      <pc:sldChg chg="modSp">
        <pc:chgData name="IHILL" userId="S::ihill@heathland.hounslow.sch.uk::a940f59e-525e-469a-9c20-296d27c58a9b" providerId="AD" clId="Web-{C4E8B1B4-E29D-99DD-C9BA-528FDB082ADF}" dt="2026-06-23T08:28:15.729" v="4" actId="1076"/>
        <pc:sldMkLst>
          <pc:docMk/>
          <pc:sldMk cId="109857222" sldId="256"/>
        </pc:sldMkLst>
        <pc:picChg chg="mod">
          <ac:chgData name="IHILL" userId="S::ihill@heathland.hounslow.sch.uk::a940f59e-525e-469a-9c20-296d27c58a9b" providerId="AD" clId="Web-{C4E8B1B4-E29D-99DD-C9BA-528FDB082ADF}" dt="2026-06-23T08:28:08.948" v="2" actId="1076"/>
          <ac:picMkLst>
            <pc:docMk/>
            <pc:sldMk cId="109857222" sldId="256"/>
            <ac:picMk id="4" creationId="{4BCA30F2-6A4E-FF25-5C65-0AD5A7CEA6C9}"/>
          </ac:picMkLst>
        </pc:picChg>
        <pc:picChg chg="mod">
          <ac:chgData name="IHILL" userId="S::ihill@heathland.hounslow.sch.uk::a940f59e-525e-469a-9c20-296d27c58a9b" providerId="AD" clId="Web-{C4E8B1B4-E29D-99DD-C9BA-528FDB082ADF}" dt="2026-06-23T08:28:15.729" v="4" actId="1076"/>
          <ac:picMkLst>
            <pc:docMk/>
            <pc:sldMk cId="109857222" sldId="256"/>
            <ac:picMk id="5" creationId="{2EEA8C44-2F76-303B-D096-C06BC2C58429}"/>
          </ac:picMkLst>
        </pc:picChg>
      </pc:sldChg>
      <pc:sldChg chg="addSp delSp modSp">
        <pc:chgData name="IHILL" userId="S::ihill@heathland.hounslow.sch.uk::a940f59e-525e-469a-9c20-296d27c58a9b" providerId="AD" clId="Web-{C4E8B1B4-E29D-99DD-C9BA-528FDB082ADF}" dt="2026-06-23T08:30:32.610" v="59" actId="1076"/>
        <pc:sldMkLst>
          <pc:docMk/>
          <pc:sldMk cId="3240852226" sldId="257"/>
        </pc:sldMkLst>
        <pc:spChg chg="mod">
          <ac:chgData name="IHILL" userId="S::ihill@heathland.hounslow.sch.uk::a940f59e-525e-469a-9c20-296d27c58a9b" providerId="AD" clId="Web-{C4E8B1B4-E29D-99DD-C9BA-528FDB082ADF}" dt="2026-06-23T08:28:38.511" v="20" actId="20577"/>
          <ac:spMkLst>
            <pc:docMk/>
            <pc:sldMk cId="3240852226" sldId="257"/>
            <ac:spMk id="5" creationId="{D957D9D2-5516-9638-168B-065096F8B061}"/>
          </ac:spMkLst>
        </pc:spChg>
        <pc:spChg chg="mod">
          <ac:chgData name="IHILL" userId="S::ihill@heathland.hounslow.sch.uk::a940f59e-525e-469a-9c20-296d27c58a9b" providerId="AD" clId="Web-{C4E8B1B4-E29D-99DD-C9BA-528FDB082ADF}" dt="2026-06-23T08:28:52.418" v="27" actId="20577"/>
          <ac:spMkLst>
            <pc:docMk/>
            <pc:sldMk cId="3240852226" sldId="257"/>
            <ac:spMk id="28" creationId="{D2B1F786-362C-F5D5-AF9B-1EC0F0F82D86}"/>
          </ac:spMkLst>
        </pc:spChg>
        <pc:picChg chg="add mod">
          <ac:chgData name="IHILL" userId="S::ihill@heathland.hounslow.sch.uk::a940f59e-525e-469a-9c20-296d27c58a9b" providerId="AD" clId="Web-{C4E8B1B4-E29D-99DD-C9BA-528FDB082ADF}" dt="2026-06-23T08:30:32.610" v="59" actId="1076"/>
          <ac:picMkLst>
            <pc:docMk/>
            <pc:sldMk cId="3240852226" sldId="257"/>
            <ac:picMk id="7" creationId="{32EE4FDB-565A-2AD5-B59C-E3060BD79BE3}"/>
          </ac:picMkLst>
        </pc:picChg>
        <pc:picChg chg="add mod modCrop">
          <ac:chgData name="IHILL" userId="S::ihill@heathland.hounslow.sch.uk::a940f59e-525e-469a-9c20-296d27c58a9b" providerId="AD" clId="Web-{C4E8B1B4-E29D-99DD-C9BA-528FDB082ADF}" dt="2026-06-23T08:30:29.516" v="58" actId="14100"/>
          <ac:picMkLst>
            <pc:docMk/>
            <pc:sldMk cId="3240852226" sldId="257"/>
            <ac:picMk id="8" creationId="{AA524D96-40DE-062A-8214-C6DE44319C28}"/>
          </ac:picMkLst>
        </pc:picChg>
      </pc:sldChg>
      <pc:sldChg chg="addSp delSp modSp">
        <pc:chgData name="IHILL" userId="S::ihill@heathland.hounslow.sch.uk::a940f59e-525e-469a-9c20-296d27c58a9b" providerId="AD" clId="Web-{C4E8B1B4-E29D-99DD-C9BA-528FDB082ADF}" dt="2026-06-23T08:57:31.608" v="667" actId="1076"/>
        <pc:sldMkLst>
          <pc:docMk/>
          <pc:sldMk cId="678371364" sldId="258"/>
        </pc:sldMkLst>
        <pc:spChg chg="add mod">
          <ac:chgData name="IHILL" userId="S::ihill@heathland.hounslow.sch.uk::a940f59e-525e-469a-9c20-296d27c58a9b" providerId="AD" clId="Web-{C4E8B1B4-E29D-99DD-C9BA-528FDB082ADF}" dt="2026-06-23T08:57:08.419" v="658"/>
          <ac:spMkLst>
            <pc:docMk/>
            <pc:sldMk cId="678371364" sldId="258"/>
            <ac:spMk id="3" creationId="{AC44B7F8-D58A-A57F-E02D-F9DEE3A18A44}"/>
          </ac:spMkLst>
        </pc:spChg>
        <pc:spChg chg="mod">
          <ac:chgData name="IHILL" userId="S::ihill@heathland.hounslow.sch.uk::a940f59e-525e-469a-9c20-296d27c58a9b" providerId="AD" clId="Web-{C4E8B1B4-E29D-99DD-C9BA-528FDB082ADF}" dt="2026-06-23T08:57:08.419" v="657"/>
          <ac:spMkLst>
            <pc:docMk/>
            <pc:sldMk cId="678371364" sldId="258"/>
            <ac:spMk id="5" creationId="{50CF37B9-83D2-758E-7877-E4543F4BD703}"/>
          </ac:spMkLst>
        </pc:spChg>
        <pc:spChg chg="add mod">
          <ac:chgData name="IHILL" userId="S::ihill@heathland.hounslow.sch.uk::a940f59e-525e-469a-9c20-296d27c58a9b" providerId="AD" clId="Web-{C4E8B1B4-E29D-99DD-C9BA-528FDB082ADF}" dt="2026-06-23T08:57:31.608" v="667" actId="1076"/>
          <ac:spMkLst>
            <pc:docMk/>
            <pc:sldMk cId="678371364" sldId="258"/>
            <ac:spMk id="7" creationId="{A32232F2-7475-64F3-D8A2-18F0C560BB9D}"/>
          </ac:spMkLst>
        </pc:spChg>
        <pc:picChg chg="add mod">
          <ac:chgData name="IHILL" userId="S::ihill@heathland.hounslow.sch.uk::a940f59e-525e-469a-9c20-296d27c58a9b" providerId="AD" clId="Web-{C4E8B1B4-E29D-99DD-C9BA-528FDB082ADF}" dt="2026-06-23T08:57:22.514" v="663" actId="1076"/>
          <ac:picMkLst>
            <pc:docMk/>
            <pc:sldMk cId="678371364" sldId="258"/>
            <ac:picMk id="6" creationId="{38816E47-36EF-D7FE-C535-916D5C3598DC}"/>
          </ac:picMkLst>
        </pc:picChg>
      </pc:sldChg>
      <pc:sldChg chg="addSp delSp modSp">
        <pc:chgData name="IHILL" userId="S::ihill@heathland.hounslow.sch.uk::a940f59e-525e-469a-9c20-296d27c58a9b" providerId="AD" clId="Web-{C4E8B1B4-E29D-99DD-C9BA-528FDB082ADF}" dt="2026-06-23T09:06:31.738" v="998" actId="1076"/>
        <pc:sldMkLst>
          <pc:docMk/>
          <pc:sldMk cId="4165724012" sldId="259"/>
        </pc:sldMkLst>
        <pc:spChg chg="add mod">
          <ac:chgData name="IHILL" userId="S::ihill@heathland.hounslow.sch.uk::a940f59e-525e-469a-9c20-296d27c58a9b" providerId="AD" clId="Web-{C4E8B1B4-E29D-99DD-C9BA-528FDB082ADF}" dt="2026-06-23T08:59:10.799" v="695" actId="20577"/>
          <ac:spMkLst>
            <pc:docMk/>
            <pc:sldMk cId="4165724012" sldId="259"/>
            <ac:spMk id="4" creationId="{2925439C-1CB8-4FB4-6A1E-AA97C488DB4A}"/>
          </ac:spMkLst>
        </pc:spChg>
        <pc:spChg chg="add mod">
          <ac:chgData name="IHILL" userId="S::ihill@heathland.hounslow.sch.uk::a940f59e-525e-469a-9c20-296d27c58a9b" providerId="AD" clId="Web-{C4E8B1B4-E29D-99DD-C9BA-528FDB082ADF}" dt="2026-06-23T09:05:42.893" v="987" actId="20577"/>
          <ac:spMkLst>
            <pc:docMk/>
            <pc:sldMk cId="4165724012" sldId="259"/>
            <ac:spMk id="5" creationId="{7398CDF9-2CBE-F1FC-1392-CFC6ABE944D0}"/>
          </ac:spMkLst>
        </pc:spChg>
        <pc:spChg chg="add mod">
          <ac:chgData name="IHILL" userId="S::ihill@heathland.hounslow.sch.uk::a940f59e-525e-469a-9c20-296d27c58a9b" providerId="AD" clId="Web-{C4E8B1B4-E29D-99DD-C9BA-528FDB082ADF}" dt="2026-06-23T09:06:24.801" v="997" actId="20577"/>
          <ac:spMkLst>
            <pc:docMk/>
            <pc:sldMk cId="4165724012" sldId="259"/>
            <ac:spMk id="10" creationId="{8C7491DC-BE71-396E-429E-0464D57704AC}"/>
          </ac:spMkLst>
        </pc:spChg>
        <pc:picChg chg="add">
          <ac:chgData name="IHILL" userId="S::ihill@heathland.hounslow.sch.uk::a940f59e-525e-469a-9c20-296d27c58a9b" providerId="AD" clId="Web-{C4E8B1B4-E29D-99DD-C9BA-528FDB082ADF}" dt="2026-06-23T09:06:16.863" v="994"/>
          <ac:picMkLst>
            <pc:docMk/>
            <pc:sldMk cId="4165724012" sldId="259"/>
            <ac:picMk id="8" creationId="{78F80D07-05DB-F572-9160-E4CFDDD29621}"/>
          </ac:picMkLst>
        </pc:picChg>
      </pc:sldChg>
      <pc:sldChg chg="addSp delSp modSp">
        <pc:chgData name="IHILL" userId="S::ihill@heathland.hounslow.sch.uk::a940f59e-525e-469a-9c20-296d27c58a9b" providerId="AD" clId="Web-{C4E8B1B4-E29D-99DD-C9BA-528FDB082ADF}" dt="2026-06-23T09:14:42.554" v="1423" actId="20577"/>
        <pc:sldMkLst>
          <pc:docMk/>
          <pc:sldMk cId="427359461" sldId="260"/>
        </pc:sldMkLst>
        <pc:spChg chg="add mod">
          <ac:chgData name="IHILL" userId="S::ihill@heathland.hounslow.sch.uk::a940f59e-525e-469a-9c20-296d27c58a9b" providerId="AD" clId="Web-{C4E8B1B4-E29D-99DD-C9BA-528FDB082ADF}" dt="2026-06-23T09:07:08.677" v="1008" actId="1076"/>
          <ac:spMkLst>
            <pc:docMk/>
            <pc:sldMk cId="427359461" sldId="260"/>
            <ac:spMk id="5" creationId="{42F8A995-9F30-C792-A7B9-C2D345A1FD48}"/>
          </ac:spMkLst>
        </pc:spChg>
        <pc:spChg chg="add mod">
          <ac:chgData name="IHILL" userId="S::ihill@heathland.hounslow.sch.uk::a940f59e-525e-469a-9c20-296d27c58a9b" providerId="AD" clId="Web-{C4E8B1B4-E29D-99DD-C9BA-528FDB082ADF}" dt="2026-06-23T09:08:34.790" v="1158" actId="1076"/>
          <ac:spMkLst>
            <pc:docMk/>
            <pc:sldMk cId="427359461" sldId="260"/>
            <ac:spMk id="6" creationId="{B49469E9-B49D-06C0-AD33-BE8067F9249F}"/>
          </ac:spMkLst>
        </pc:spChg>
        <pc:spChg chg="add mod">
          <ac:chgData name="IHILL" userId="S::ihill@heathland.hounslow.sch.uk::a940f59e-525e-469a-9c20-296d27c58a9b" providerId="AD" clId="Web-{C4E8B1B4-E29D-99DD-C9BA-528FDB082ADF}" dt="2026-06-23T09:09:49.761" v="1247" actId="20577"/>
          <ac:spMkLst>
            <pc:docMk/>
            <pc:sldMk cId="427359461" sldId="260"/>
            <ac:spMk id="7" creationId="{278BA9D7-2E1D-702C-DA49-4DC62026B4E2}"/>
          </ac:spMkLst>
        </pc:spChg>
        <pc:spChg chg="add mod">
          <ac:chgData name="IHILL" userId="S::ihill@heathland.hounslow.sch.uk::a940f59e-525e-469a-9c20-296d27c58a9b" providerId="AD" clId="Web-{C4E8B1B4-E29D-99DD-C9BA-528FDB082ADF}" dt="2026-06-23T09:12:15.407" v="1374" actId="1076"/>
          <ac:spMkLst>
            <pc:docMk/>
            <pc:sldMk cId="427359461" sldId="260"/>
            <ac:spMk id="8" creationId="{0A5496BB-2B3D-3B9E-6A7A-03C79B862A04}"/>
          </ac:spMkLst>
        </pc:spChg>
        <pc:spChg chg="add mod">
          <ac:chgData name="IHILL" userId="S::ihill@heathland.hounslow.sch.uk::a940f59e-525e-469a-9c20-296d27c58a9b" providerId="AD" clId="Web-{C4E8B1B4-E29D-99DD-C9BA-528FDB082ADF}" dt="2026-06-23T09:14:07.818" v="1410" actId="1076"/>
          <ac:spMkLst>
            <pc:docMk/>
            <pc:sldMk cId="427359461" sldId="260"/>
            <ac:spMk id="9" creationId="{7D3009FD-A59E-9735-DC6D-B1F644C770F9}"/>
          </ac:spMkLst>
        </pc:spChg>
        <pc:spChg chg="add mod">
          <ac:chgData name="IHILL" userId="S::ihill@heathland.hounslow.sch.uk::a940f59e-525e-469a-9c20-296d27c58a9b" providerId="AD" clId="Web-{C4E8B1B4-E29D-99DD-C9BA-528FDB082ADF}" dt="2026-06-23T09:14:42.554" v="1423" actId="20577"/>
          <ac:spMkLst>
            <pc:docMk/>
            <pc:sldMk cId="427359461" sldId="260"/>
            <ac:spMk id="21" creationId="{6619DC47-2E05-7FE5-8568-4E31E9BEDD82}"/>
          </ac:spMkLst>
        </pc:spChg>
        <pc:picChg chg="add">
          <ac:chgData name="IHILL" userId="S::ihill@heathland.hounslow.sch.uk::a940f59e-525e-469a-9c20-296d27c58a9b" providerId="AD" clId="Web-{C4E8B1B4-E29D-99DD-C9BA-528FDB082ADF}" dt="2026-06-23T09:14:16.193" v="1415"/>
          <ac:picMkLst>
            <pc:docMk/>
            <pc:sldMk cId="427359461" sldId="260"/>
            <ac:picMk id="19" creationId="{33084010-BA4D-49A7-BADB-3A7447A6C4A2}"/>
          </ac:picMkLst>
        </pc:picChg>
        <pc:cxnChg chg="add mod">
          <ac:chgData name="IHILL" userId="S::ihill@heathland.hounslow.sch.uk::a940f59e-525e-469a-9c20-296d27c58a9b" providerId="AD" clId="Web-{C4E8B1B4-E29D-99DD-C9BA-528FDB082ADF}" dt="2026-06-23T09:12:52.331" v="1382" actId="1076"/>
          <ac:cxnSpMkLst>
            <pc:docMk/>
            <pc:sldMk cId="427359461" sldId="260"/>
            <ac:cxnSpMk id="10" creationId="{283CF605-6CE5-AA83-D845-B0C3ABDCB361}"/>
          </ac:cxnSpMkLst>
        </pc:cxnChg>
        <pc:cxnChg chg="add mod">
          <ac:chgData name="IHILL" userId="S::ihill@heathland.hounslow.sch.uk::a940f59e-525e-469a-9c20-296d27c58a9b" providerId="AD" clId="Web-{C4E8B1B4-E29D-99DD-C9BA-528FDB082ADF}" dt="2026-06-23T09:13:01.394" v="1386" actId="1076"/>
          <ac:cxnSpMkLst>
            <pc:docMk/>
            <pc:sldMk cId="427359461" sldId="260"/>
            <ac:cxnSpMk id="12" creationId="{171681D0-95F2-905F-77C2-080D0F1774F2}"/>
          </ac:cxnSpMkLst>
        </pc:cxnChg>
        <pc:cxnChg chg="add mod">
          <ac:chgData name="IHILL" userId="S::ihill@heathland.hounslow.sch.uk::a940f59e-525e-469a-9c20-296d27c58a9b" providerId="AD" clId="Web-{C4E8B1B4-E29D-99DD-C9BA-528FDB082ADF}" dt="2026-06-23T09:13:10.035" v="1390" actId="1076"/>
          <ac:cxnSpMkLst>
            <pc:docMk/>
            <pc:sldMk cId="427359461" sldId="260"/>
            <ac:cxnSpMk id="13" creationId="{6537B83E-772B-E24C-12CC-271E00BE66CD}"/>
          </ac:cxnSpMkLst>
        </pc:cxnChg>
        <pc:cxnChg chg="add mod">
          <ac:chgData name="IHILL" userId="S::ihill@heathland.hounslow.sch.uk::a940f59e-525e-469a-9c20-296d27c58a9b" providerId="AD" clId="Web-{C4E8B1B4-E29D-99DD-C9BA-528FDB082ADF}" dt="2026-06-23T09:14:07.818" v="1411" actId="1076"/>
          <ac:cxnSpMkLst>
            <pc:docMk/>
            <pc:sldMk cId="427359461" sldId="260"/>
            <ac:cxnSpMk id="14" creationId="{52C91E8B-A9B9-804A-4238-D853CC8319A7}"/>
          </ac:cxnSpMkLst>
        </pc:cxnChg>
        <pc:cxnChg chg="add mod">
          <ac:chgData name="IHILL" userId="S::ihill@heathland.hounslow.sch.uk::a940f59e-525e-469a-9c20-296d27c58a9b" providerId="AD" clId="Web-{C4E8B1B4-E29D-99DD-C9BA-528FDB082ADF}" dt="2026-06-23T09:14:07.818" v="1412" actId="1076"/>
          <ac:cxnSpMkLst>
            <pc:docMk/>
            <pc:sldMk cId="427359461" sldId="260"/>
            <ac:cxnSpMk id="15" creationId="{0D7CAAE4-9619-4D6A-FD1A-DB6239739964}"/>
          </ac:cxnSpMkLst>
        </pc:cxnChg>
        <pc:cxnChg chg="add mod">
          <ac:chgData name="IHILL" userId="S::ihill@heathland.hounslow.sch.uk::a940f59e-525e-469a-9c20-296d27c58a9b" providerId="AD" clId="Web-{C4E8B1B4-E29D-99DD-C9BA-528FDB082ADF}" dt="2026-06-23T09:14:07.834" v="1413" actId="1076"/>
          <ac:cxnSpMkLst>
            <pc:docMk/>
            <pc:sldMk cId="427359461" sldId="260"/>
            <ac:cxnSpMk id="16" creationId="{1FC8E325-5C73-0D14-AF9C-54C1F2D159AD}"/>
          </ac:cxnSpMkLst>
        </pc:cxnChg>
      </pc:sldChg>
      <pc:sldChg chg="addSp delSp modSp">
        <pc:chgData name="IHILL" userId="S::ihill@heathland.hounslow.sch.uk::a940f59e-525e-469a-9c20-296d27c58a9b" providerId="AD" clId="Web-{C4E8B1B4-E29D-99DD-C9BA-528FDB082ADF}" dt="2026-06-23T09:33:02.799" v="2213"/>
        <pc:sldMkLst>
          <pc:docMk/>
          <pc:sldMk cId="3908015881" sldId="261"/>
        </pc:sldMkLst>
        <pc:spChg chg="add mod">
          <ac:chgData name="IHILL" userId="S::ihill@heathland.hounslow.sch.uk::a940f59e-525e-469a-9c20-296d27c58a9b" providerId="AD" clId="Web-{C4E8B1B4-E29D-99DD-C9BA-528FDB082ADF}" dt="2026-06-23T09:15:31.087" v="1451" actId="1076"/>
          <ac:spMkLst>
            <pc:docMk/>
            <pc:sldMk cId="3908015881" sldId="261"/>
            <ac:spMk id="5" creationId="{7F8FC6D7-5075-784D-49F1-0046C96464A0}"/>
          </ac:spMkLst>
        </pc:spChg>
        <pc:spChg chg="add mod">
          <ac:chgData name="IHILL" userId="S::ihill@heathland.hounslow.sch.uk::a940f59e-525e-469a-9c20-296d27c58a9b" providerId="AD" clId="Web-{C4E8B1B4-E29D-99DD-C9BA-528FDB082ADF}" dt="2026-06-23T09:24:17.124" v="2200" actId="1076"/>
          <ac:spMkLst>
            <pc:docMk/>
            <pc:sldMk cId="3908015881" sldId="261"/>
            <ac:spMk id="6" creationId="{6B2F8ADC-F2D5-B95F-6E01-2061452198C7}"/>
          </ac:spMkLst>
        </pc:spChg>
        <pc:spChg chg="add mod">
          <ac:chgData name="IHILL" userId="S::ihill@heathland.hounslow.sch.uk::a940f59e-525e-469a-9c20-296d27c58a9b" providerId="AD" clId="Web-{C4E8B1B4-E29D-99DD-C9BA-528FDB082ADF}" dt="2026-06-23T09:24:50.265" v="2206" actId="14100"/>
          <ac:spMkLst>
            <pc:docMk/>
            <pc:sldMk cId="3908015881" sldId="261"/>
            <ac:spMk id="8" creationId="{AE0A2B78-D993-7A31-1592-BB5515ABC229}"/>
          </ac:spMkLst>
        </pc:spChg>
        <pc:spChg chg="add mod">
          <ac:chgData name="IHILL" userId="S::ihill@heathland.hounslow.sch.uk::a940f59e-525e-469a-9c20-296d27c58a9b" providerId="AD" clId="Web-{C4E8B1B4-E29D-99DD-C9BA-528FDB082ADF}" dt="2026-06-23T09:24:42.734" v="2205" actId="20577"/>
          <ac:spMkLst>
            <pc:docMk/>
            <pc:sldMk cId="3908015881" sldId="261"/>
            <ac:spMk id="12" creationId="{157A6751-4E8E-99C2-4667-FB99D082CE67}"/>
          </ac:spMkLst>
        </pc:spChg>
        <pc:picChg chg="add mod">
          <ac:chgData name="IHILL" userId="S::ihill@heathland.hounslow.sch.uk::a940f59e-525e-469a-9c20-296d27c58a9b" providerId="AD" clId="Web-{C4E8B1B4-E29D-99DD-C9BA-528FDB082ADF}" dt="2026-06-23T09:24:20.311" v="2201" actId="1076"/>
          <ac:picMkLst>
            <pc:docMk/>
            <pc:sldMk cId="3908015881" sldId="261"/>
            <ac:picMk id="7" creationId="{9FB497C8-013D-78E0-DA25-01C122D9CD7A}"/>
          </ac:picMkLst>
        </pc:picChg>
        <pc:picChg chg="add">
          <ac:chgData name="IHILL" userId="S::ihill@heathland.hounslow.sch.uk::a940f59e-525e-469a-9c20-296d27c58a9b" providerId="AD" clId="Web-{C4E8B1B4-E29D-99DD-C9BA-528FDB082ADF}" dt="2026-06-23T09:24:37.249" v="2202"/>
          <ac:picMkLst>
            <pc:docMk/>
            <pc:sldMk cId="3908015881" sldId="261"/>
            <ac:picMk id="10" creationId="{C405FBC4-B504-2FDE-754F-051577CEA250}"/>
          </ac:picMkLst>
        </pc:picChg>
      </pc:sldChg>
      <pc:sldChg chg="addSp delSp modSp new">
        <pc:chgData name="IHILL" userId="S::ihill@heathland.hounslow.sch.uk::a940f59e-525e-469a-9c20-296d27c58a9b" providerId="AD" clId="Web-{C4E8B1B4-E29D-99DD-C9BA-528FDB082ADF}" dt="2026-06-23T09:44:51.563" v="2410"/>
        <pc:sldMkLst>
          <pc:docMk/>
          <pc:sldMk cId="3586976213" sldId="262"/>
        </pc:sldMkLst>
        <pc:spChg chg="add">
          <ac:chgData name="IHILL" userId="S::ihill@heathland.hounslow.sch.uk::a940f59e-525e-469a-9c20-296d27c58a9b" providerId="AD" clId="Web-{C4E8B1B4-E29D-99DD-C9BA-528FDB082ADF}" dt="2026-06-23T09:33:11.269" v="2214"/>
          <ac:spMkLst>
            <pc:docMk/>
            <pc:sldMk cId="3586976213" sldId="262"/>
            <ac:spMk id="5" creationId="{9EC51E70-E7C6-0D15-1007-C37B79480C5F}"/>
          </ac:spMkLst>
        </pc:spChg>
        <pc:spChg chg="add mod">
          <ac:chgData name="IHILL" userId="S::ihill@heathland.hounslow.sch.uk::a940f59e-525e-469a-9c20-296d27c58a9b" providerId="AD" clId="Web-{C4E8B1B4-E29D-99DD-C9BA-528FDB082ADF}" dt="2026-06-23T09:33:22.816" v="2218" actId="20577"/>
          <ac:spMkLst>
            <pc:docMk/>
            <pc:sldMk cId="3586976213" sldId="262"/>
            <ac:spMk id="9" creationId="{D1957F89-0E20-DD10-7065-987D7122FC53}"/>
          </ac:spMkLst>
        </pc:spChg>
        <pc:spChg chg="add del mod">
          <ac:chgData name="IHILL" userId="S::ihill@heathland.hounslow.sch.uk::a940f59e-525e-469a-9c20-296d27c58a9b" providerId="AD" clId="Web-{C4E8B1B4-E29D-99DD-C9BA-528FDB082ADF}" dt="2026-06-23T09:44:51.563" v="2410"/>
          <ac:spMkLst>
            <pc:docMk/>
            <pc:sldMk cId="3586976213" sldId="262"/>
            <ac:spMk id="10" creationId="{B02D2C4D-E613-5FDA-933A-E29CB61D46F5}"/>
          </ac:spMkLst>
        </pc:spChg>
        <pc:picChg chg="add">
          <ac:chgData name="IHILL" userId="S::ihill@heathland.hounslow.sch.uk::a940f59e-525e-469a-9c20-296d27c58a9b" providerId="AD" clId="Web-{C4E8B1B4-E29D-99DD-C9BA-528FDB082ADF}" dt="2026-06-23T09:33:18.941" v="2215"/>
          <ac:picMkLst>
            <pc:docMk/>
            <pc:sldMk cId="3586976213" sldId="262"/>
            <ac:picMk id="7" creationId="{78F7C594-686E-F91A-08BE-AC055B34EF17}"/>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57250" y="1995312"/>
            <a:ext cx="5143500" cy="4244622"/>
          </a:xfrm>
        </p:spPr>
        <p:txBody>
          <a:bodyPr anchor="b"/>
          <a:lstStyle>
            <a:lvl1pPr algn="ctr">
              <a:defRPr sz="3375"/>
            </a:lvl1pPr>
          </a:lstStyle>
          <a:p>
            <a:r>
              <a:rPr lang="en-GB"/>
              <a:t>Click to edit Master title style</a:t>
            </a:r>
          </a:p>
        </p:txBody>
      </p:sp>
      <p:sp>
        <p:nvSpPr>
          <p:cNvPr id="3" name="Subtitle 2"/>
          <p:cNvSpPr>
            <a:spLocks noGrp="1"/>
          </p:cNvSpPr>
          <p:nvPr>
            <p:ph type="subTitle" idx="1"/>
          </p:nvPr>
        </p:nvSpPr>
        <p:spPr>
          <a:xfrm>
            <a:off x="857250" y="6403623"/>
            <a:ext cx="5143500" cy="2943577"/>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3039535"/>
            <a:ext cx="5915025" cy="5071532"/>
          </a:xfrm>
        </p:spPr>
        <p:txBody>
          <a:bodyPr anchor="b"/>
          <a:lstStyle>
            <a:lvl1pPr>
              <a:defRPr sz="3375"/>
            </a:lvl1pPr>
          </a:lstStyle>
          <a:p>
            <a:r>
              <a:rPr lang="en-GB"/>
              <a:t>Click to edit Master title style</a:t>
            </a:r>
          </a:p>
        </p:txBody>
      </p:sp>
      <p:sp>
        <p:nvSpPr>
          <p:cNvPr id="3" name="Text Placeholder 2"/>
          <p:cNvSpPr>
            <a:spLocks noGrp="1"/>
          </p:cNvSpPr>
          <p:nvPr>
            <p:ph type="body" idx="1"/>
          </p:nvPr>
        </p:nvSpPr>
        <p:spPr>
          <a:xfrm>
            <a:off x="467916" y="8159046"/>
            <a:ext cx="5915025" cy="2666999"/>
          </a:xfrm>
        </p:spPr>
        <p:txBody>
          <a:bodyPr/>
          <a:lstStyle>
            <a:lvl1pPr marL="0" indent="0">
              <a:buNone/>
              <a:defRPr sz="1350">
                <a:solidFill>
                  <a:schemeClr val="tx1">
                    <a:tint val="82000"/>
                  </a:schemeClr>
                </a:solidFill>
              </a:defRPr>
            </a:lvl1pPr>
            <a:lvl2pPr marL="257175" indent="0">
              <a:buNone/>
              <a:defRPr sz="1125">
                <a:solidFill>
                  <a:schemeClr val="tx1">
                    <a:tint val="82000"/>
                  </a:schemeClr>
                </a:solidFill>
              </a:defRPr>
            </a:lvl2pPr>
            <a:lvl3pPr marL="514350" indent="0">
              <a:buNone/>
              <a:defRPr sz="1013">
                <a:solidFill>
                  <a:schemeClr val="tx1">
                    <a:tint val="82000"/>
                  </a:schemeClr>
                </a:solidFill>
              </a:defRPr>
            </a:lvl3pPr>
            <a:lvl4pPr marL="771525" indent="0">
              <a:buNone/>
              <a:defRPr sz="900">
                <a:solidFill>
                  <a:schemeClr val="tx1">
                    <a:tint val="82000"/>
                  </a:schemeClr>
                </a:solidFill>
              </a:defRPr>
            </a:lvl4pPr>
            <a:lvl5pPr marL="1028700" indent="0">
              <a:buNone/>
              <a:defRPr sz="900">
                <a:solidFill>
                  <a:schemeClr val="tx1">
                    <a:tint val="82000"/>
                  </a:schemeClr>
                </a:solidFill>
              </a:defRPr>
            </a:lvl5pPr>
            <a:lvl6pPr marL="1285875" indent="0">
              <a:buNone/>
              <a:defRPr sz="900">
                <a:solidFill>
                  <a:schemeClr val="tx1">
                    <a:tint val="82000"/>
                  </a:schemeClr>
                </a:solidFill>
              </a:defRPr>
            </a:lvl6pPr>
            <a:lvl7pPr marL="1543050" indent="0">
              <a:buNone/>
              <a:defRPr sz="900">
                <a:solidFill>
                  <a:schemeClr val="tx1">
                    <a:tint val="82000"/>
                  </a:schemeClr>
                </a:solidFill>
              </a:defRPr>
            </a:lvl7pPr>
            <a:lvl8pPr marL="1800225" indent="0">
              <a:buNone/>
              <a:defRPr sz="900">
                <a:solidFill>
                  <a:schemeClr val="tx1">
                    <a:tint val="82000"/>
                  </a:schemeClr>
                </a:solidFill>
              </a:defRPr>
            </a:lvl8pPr>
            <a:lvl9pPr marL="2057400" indent="0">
              <a:buNone/>
              <a:defRPr sz="9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471488" y="3245556"/>
            <a:ext cx="2914650" cy="773571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3471863" y="3245556"/>
            <a:ext cx="2914650" cy="773571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649112"/>
            <a:ext cx="5915025" cy="2356556"/>
          </a:xfrm>
        </p:spPr>
        <p:txBody>
          <a:bodyPr/>
          <a:lstStyle/>
          <a:p>
            <a:r>
              <a:rPr lang="en-GB"/>
              <a:t>Click to edit Master title style</a:t>
            </a:r>
          </a:p>
        </p:txBody>
      </p:sp>
      <p:sp>
        <p:nvSpPr>
          <p:cNvPr id="3" name="Text Placeholder 2"/>
          <p:cNvSpPr>
            <a:spLocks noGrp="1"/>
          </p:cNvSpPr>
          <p:nvPr>
            <p:ph type="body" idx="1"/>
          </p:nvPr>
        </p:nvSpPr>
        <p:spPr>
          <a:xfrm>
            <a:off x="472381" y="2988734"/>
            <a:ext cx="2901255" cy="146473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GB"/>
              <a:t>Click to edit Master text styles</a:t>
            </a:r>
          </a:p>
        </p:txBody>
      </p:sp>
      <p:sp>
        <p:nvSpPr>
          <p:cNvPr id="4" name="Content Placeholder 3"/>
          <p:cNvSpPr>
            <a:spLocks noGrp="1"/>
          </p:cNvSpPr>
          <p:nvPr>
            <p:ph sz="half" idx="2"/>
          </p:nvPr>
        </p:nvSpPr>
        <p:spPr>
          <a:xfrm>
            <a:off x="472381" y="4453467"/>
            <a:ext cx="2901255" cy="65503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3471863" y="2988734"/>
            <a:ext cx="2915543" cy="146473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GB"/>
              <a:t>Click to edit Master text styles</a:t>
            </a:r>
          </a:p>
        </p:txBody>
      </p:sp>
      <p:sp>
        <p:nvSpPr>
          <p:cNvPr id="6" name="Content Placeholder 5"/>
          <p:cNvSpPr>
            <a:spLocks noGrp="1"/>
          </p:cNvSpPr>
          <p:nvPr>
            <p:ph sz="quarter" idx="4"/>
          </p:nvPr>
        </p:nvSpPr>
        <p:spPr>
          <a:xfrm>
            <a:off x="3471863" y="4453467"/>
            <a:ext cx="2915543" cy="65503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25/06/2026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25/06/2026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25/06/2026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3" cy="2844800"/>
          </a:xfrm>
        </p:spPr>
        <p:txBody>
          <a:bodyPr anchor="b"/>
          <a:lstStyle>
            <a:lvl1pPr>
              <a:defRPr sz="1800"/>
            </a:lvl1pPr>
          </a:lstStyle>
          <a:p>
            <a:r>
              <a:rPr lang="en-GB"/>
              <a:t>Click to edit Master title style</a:t>
            </a:r>
          </a:p>
        </p:txBody>
      </p:sp>
      <p:sp>
        <p:nvSpPr>
          <p:cNvPr id="3" name="Content Placeholder 2"/>
          <p:cNvSpPr>
            <a:spLocks noGrp="1"/>
          </p:cNvSpPr>
          <p:nvPr>
            <p:ph idx="1"/>
          </p:nvPr>
        </p:nvSpPr>
        <p:spPr>
          <a:xfrm>
            <a:off x="2915543" y="1755423"/>
            <a:ext cx="3471863" cy="8664222"/>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472381" y="3657600"/>
            <a:ext cx="2211883" cy="6776156"/>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3" cy="2844800"/>
          </a:xfrm>
        </p:spPr>
        <p:txBody>
          <a:bodyPr anchor="b"/>
          <a:lstStyle>
            <a:lvl1pPr>
              <a:defRPr sz="1800"/>
            </a:lvl1pPr>
          </a:lstStyle>
          <a:p>
            <a:r>
              <a:rPr lang="en-GB"/>
              <a:t>Click to edit Master title style</a:t>
            </a:r>
          </a:p>
        </p:txBody>
      </p:sp>
      <p:sp>
        <p:nvSpPr>
          <p:cNvPr id="3" name="Picture Placeholder 2"/>
          <p:cNvSpPr>
            <a:spLocks noGrp="1" noChangeAspect="1"/>
          </p:cNvSpPr>
          <p:nvPr>
            <p:ph type="pic" idx="1"/>
          </p:nvPr>
        </p:nvSpPr>
        <p:spPr>
          <a:xfrm>
            <a:off x="2915543" y="1755423"/>
            <a:ext cx="3471863" cy="8664222"/>
          </a:xfrm>
        </p:spPr>
        <p:txBody>
          <a:bodyPr anchor="t"/>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r>
              <a:rPr lang="en-GB"/>
              <a:t>Click icon to add picture</a:t>
            </a:r>
          </a:p>
        </p:txBody>
      </p:sp>
      <p:sp>
        <p:nvSpPr>
          <p:cNvPr id="4" name="Text Placeholder 3"/>
          <p:cNvSpPr>
            <a:spLocks noGrp="1"/>
          </p:cNvSpPr>
          <p:nvPr>
            <p:ph type="body" sz="half" idx="2"/>
          </p:nvPr>
        </p:nvSpPr>
        <p:spPr>
          <a:xfrm>
            <a:off x="472381" y="3657600"/>
            <a:ext cx="2211883" cy="6776156"/>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6" y="649111"/>
            <a:ext cx="1478756" cy="10332156"/>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471487" y="649111"/>
            <a:ext cx="4350544" cy="10332156"/>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649112"/>
            <a:ext cx="5915025" cy="2356556"/>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471488" y="3245556"/>
            <a:ext cx="5915025" cy="773571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471488" y="11300179"/>
            <a:ext cx="1543050" cy="649111"/>
          </a:xfrm>
          <a:prstGeom prst="rect">
            <a:avLst/>
          </a:prstGeom>
        </p:spPr>
        <p:txBody>
          <a:bodyPr vert="horz" lIns="91440" tIns="45720" rIns="91440" bIns="45720" rtlCol="0" anchor="ctr"/>
          <a:lstStyle>
            <a:lvl1pPr algn="l">
              <a:defRPr sz="675">
                <a:solidFill>
                  <a:schemeClr val="tx1">
                    <a:tint val="82000"/>
                  </a:schemeClr>
                </a:solidFill>
              </a:defRPr>
            </a:lvl1pPr>
          </a:lstStyle>
          <a:p>
            <a:fld id="{846CE7D5-CF57-46EF-B807-FDD0502418D4}" type="datetimeFigureOut">
              <a:rPr lang="en-GB" smtClean="0"/>
              <a:t>25/06/2026</a:t>
            </a:fld>
            <a:endParaRPr lang="en-GB"/>
          </a:p>
        </p:txBody>
      </p:sp>
      <p:sp>
        <p:nvSpPr>
          <p:cNvPr id="5" name="Footer Placeholder 4"/>
          <p:cNvSpPr>
            <a:spLocks noGrp="1"/>
          </p:cNvSpPr>
          <p:nvPr>
            <p:ph type="ftr" sz="quarter" idx="3"/>
          </p:nvPr>
        </p:nvSpPr>
        <p:spPr>
          <a:xfrm>
            <a:off x="2271713" y="11300179"/>
            <a:ext cx="2314575" cy="649111"/>
          </a:xfrm>
          <a:prstGeom prst="rect">
            <a:avLst/>
          </a:prstGeom>
        </p:spPr>
        <p:txBody>
          <a:bodyPr vert="horz" lIns="91440" tIns="45720" rIns="91440" bIns="45720" rtlCol="0" anchor="ctr"/>
          <a:lstStyle>
            <a:lvl1pPr algn="ctr">
              <a:defRPr sz="675">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843463" y="11300179"/>
            <a:ext cx="1543050" cy="649111"/>
          </a:xfrm>
          <a:prstGeom prst="rect">
            <a:avLst/>
          </a:prstGeom>
        </p:spPr>
        <p:txBody>
          <a:bodyPr vert="horz" lIns="91440" tIns="45720" rIns="91440" bIns="45720" rtlCol="0" anchor="ctr"/>
          <a:lstStyle>
            <a:lvl1pPr algn="r">
              <a:defRPr sz="675">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ainting of a person in a garment&#10;&#10;AI-generated content may be incorrect.">
            <a:extLst>
              <a:ext uri="{FF2B5EF4-FFF2-40B4-BE49-F238E27FC236}">
                <a16:creationId xmlns:a16="http://schemas.microsoft.com/office/drawing/2014/main" id="{4BCA30F2-6A4E-FF25-5C65-0AD5A7CEA6C9}"/>
              </a:ext>
            </a:extLst>
          </p:cNvPr>
          <p:cNvPicPr>
            <a:picLocks noChangeAspect="1"/>
          </p:cNvPicPr>
          <p:nvPr/>
        </p:nvPicPr>
        <p:blipFill>
          <a:blip r:embed="rId2"/>
          <a:stretch>
            <a:fillRect/>
          </a:stretch>
        </p:blipFill>
        <p:spPr>
          <a:xfrm>
            <a:off x="1356909" y="2273893"/>
            <a:ext cx="4147572" cy="5344977"/>
          </a:xfrm>
          <a:prstGeom prst="rect">
            <a:avLst/>
          </a:prstGeom>
        </p:spPr>
      </p:pic>
      <p:pic>
        <p:nvPicPr>
          <p:cNvPr id="5" name="Picture 4" descr="Text Box 1, Textbox">
            <a:extLst>
              <a:ext uri="{FF2B5EF4-FFF2-40B4-BE49-F238E27FC236}">
                <a16:creationId xmlns:a16="http://schemas.microsoft.com/office/drawing/2014/main" id="{2EEA8C44-2F76-303B-D096-C06BC2C58429}"/>
              </a:ext>
            </a:extLst>
          </p:cNvPr>
          <p:cNvPicPr>
            <a:picLocks noChangeAspect="1"/>
          </p:cNvPicPr>
          <p:nvPr/>
        </p:nvPicPr>
        <p:blipFill>
          <a:blip r:embed="rId3"/>
          <a:stretch>
            <a:fillRect/>
          </a:stretch>
        </p:blipFill>
        <p:spPr>
          <a:xfrm>
            <a:off x="453649" y="8306122"/>
            <a:ext cx="5955061" cy="2803417"/>
          </a:xfrm>
          <a:prstGeom prst="rect">
            <a:avLst/>
          </a:prstGeom>
        </p:spPr>
      </p:pic>
      <p:sp>
        <p:nvSpPr>
          <p:cNvPr id="7" name="TextBox 6">
            <a:extLst>
              <a:ext uri="{FF2B5EF4-FFF2-40B4-BE49-F238E27FC236}">
                <a16:creationId xmlns:a16="http://schemas.microsoft.com/office/drawing/2014/main" id="{1D5519FC-7E81-8619-30C7-18DF31694AD8}"/>
              </a:ext>
            </a:extLst>
          </p:cNvPr>
          <p:cNvSpPr txBox="1"/>
          <p:nvPr/>
        </p:nvSpPr>
        <p:spPr>
          <a:xfrm>
            <a:off x="926669" y="684508"/>
            <a:ext cx="5405033" cy="12798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rtl="0">
              <a:lnSpc>
                <a:spcPts val="3662"/>
              </a:lnSpc>
            </a:pPr>
            <a:r>
              <a:rPr lang="en-GB" sz="2600" b="1" i="0">
                <a:solidFill>
                  <a:srgbClr val="000000"/>
                </a:solidFill>
                <a:latin typeface="Calibri"/>
                <a:ea typeface="Segoe UI"/>
                <a:cs typeface="Segoe UI"/>
              </a:rPr>
              <a:t>Year 8 Homework project</a:t>
            </a:r>
            <a:r>
              <a:rPr sz="2600" b="0" i="0">
                <a:solidFill>
                  <a:srgbClr val="000000"/>
                </a:solidFill>
                <a:latin typeface="Calibri"/>
                <a:ea typeface="Calibri"/>
                <a:cs typeface="Calibri"/>
              </a:rPr>
              <a:t> </a:t>
            </a:r>
          </a:p>
          <a:p>
            <a:pPr algn="ctr" rtl="0">
              <a:lnSpc>
                <a:spcPts val="3399"/>
              </a:lnSpc>
            </a:pPr>
            <a:r>
              <a:rPr lang="en-GB" sz="2600" b="1" i="0">
                <a:solidFill>
                  <a:srgbClr val="000000"/>
                </a:solidFill>
                <a:latin typeface="Calibri"/>
                <a:ea typeface="Segoe UI"/>
                <a:cs typeface="Segoe UI"/>
              </a:rPr>
              <a:t>Autumn term 2: 16</a:t>
            </a:r>
            <a:r>
              <a:rPr lang="en-GB" sz="2050" b="1" i="0" baseline="30000">
                <a:solidFill>
                  <a:srgbClr val="000000"/>
                </a:solidFill>
                <a:latin typeface="Calibri"/>
                <a:ea typeface="Segoe UI"/>
                <a:cs typeface="Segoe UI"/>
              </a:rPr>
              <a:t>th</a:t>
            </a:r>
            <a:r>
              <a:rPr lang="en-GB" sz="2600" b="1" i="0">
                <a:solidFill>
                  <a:srgbClr val="000000"/>
                </a:solidFill>
                <a:latin typeface="Calibri"/>
                <a:ea typeface="Segoe UI"/>
                <a:cs typeface="Segoe UI"/>
              </a:rPr>
              <a:t>-18</a:t>
            </a:r>
            <a:r>
              <a:rPr lang="en-GB" sz="2050" b="1" i="0" baseline="30000">
                <a:solidFill>
                  <a:srgbClr val="000000"/>
                </a:solidFill>
                <a:latin typeface="Calibri"/>
                <a:ea typeface="Segoe UI"/>
                <a:cs typeface="Segoe UI"/>
              </a:rPr>
              <a:t>th</a:t>
            </a:r>
            <a:r>
              <a:rPr lang="en-GB" sz="2600" b="1" i="0">
                <a:solidFill>
                  <a:srgbClr val="000000"/>
                </a:solidFill>
                <a:latin typeface="Calibri"/>
                <a:ea typeface="Segoe UI"/>
                <a:cs typeface="Segoe UI"/>
              </a:rPr>
              <a:t> Century Art</a:t>
            </a:r>
            <a:r>
              <a:rPr sz="2600" b="0" i="0">
                <a:solidFill>
                  <a:srgbClr val="000000"/>
                </a:solidFill>
                <a:latin typeface="Calibri"/>
                <a:ea typeface="Calibri"/>
                <a:cs typeface="Calibri"/>
              </a:rPr>
              <a:t> </a:t>
            </a:r>
          </a:p>
          <a:p>
            <a:pPr algn="ctr" rtl="0"/>
            <a:endParaRPr lang="en-GB" b="0" i="0">
              <a:solidFill>
                <a:srgbClr val="000000"/>
              </a:solidFill>
              <a:latin typeface="Aptos"/>
              <a:ea typeface="Aptos"/>
              <a:cs typeface="Aptos"/>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957D9D2-5516-9638-168B-065096F8B061}"/>
              </a:ext>
            </a:extLst>
          </p:cNvPr>
          <p:cNvSpPr txBox="1"/>
          <p:nvPr/>
        </p:nvSpPr>
        <p:spPr>
          <a:xfrm>
            <a:off x="345483" y="348712"/>
            <a:ext cx="6231609" cy="23237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550" b="1" i="0" u="none" strike="noStrike">
                <a:solidFill>
                  <a:srgbClr val="000000"/>
                </a:solidFill>
                <a:latin typeface="Calibri"/>
                <a:ea typeface="Segoe UI"/>
                <a:cs typeface="Segoe UI"/>
              </a:rPr>
              <a:t>Task one – Portrait Analysis</a:t>
            </a:r>
            <a:endParaRPr lang="en-US"/>
          </a:p>
          <a:p>
            <a:pPr algn="ctr"/>
            <a:r>
              <a:rPr lang="en-GB" sz="1550" b="1" i="0" u="none" strike="noStrike">
                <a:solidFill>
                  <a:srgbClr val="000000"/>
                </a:solidFill>
                <a:latin typeface="Calibri"/>
                <a:ea typeface="Segoe UI"/>
                <a:cs typeface="Segoe UI"/>
              </a:rPr>
              <a:t> </a:t>
            </a:r>
            <a:r>
              <a:rPr lang="en-US" sz="1550" b="0" i="0" u="none" strike="noStrike">
                <a:solidFill>
                  <a:srgbClr val="000000"/>
                </a:solidFill>
                <a:latin typeface="Calibri"/>
                <a:ea typeface="Segoe UI"/>
                <a:cs typeface="Segoe UI"/>
              </a:rPr>
              <a:t> </a:t>
            </a:r>
            <a:r>
              <a:rPr lang="en-US" sz="1550" b="0" i="0">
                <a:solidFill>
                  <a:srgbClr val="000000"/>
                </a:solidFill>
                <a:latin typeface="Calibri"/>
                <a:ea typeface="Segoe UI"/>
                <a:cs typeface="Segoe UI"/>
              </a:rPr>
              <a:t>​</a:t>
            </a:r>
            <a:endParaRPr lang="en-US"/>
          </a:p>
          <a:p>
            <a:pPr algn="just"/>
            <a:r>
              <a:rPr lang="en-GB" sz="1200" b="0" i="0" u="none" strike="noStrike">
                <a:solidFill>
                  <a:srgbClr val="000000"/>
                </a:solidFill>
                <a:latin typeface="Calibri"/>
                <a:ea typeface="Segoe UI"/>
                <a:cs typeface="Segoe UI"/>
              </a:rPr>
              <a:t>During the 15th to 17th centuries, art in Britain was not just for decoration; it was </a:t>
            </a:r>
            <a:r>
              <a:rPr lang="en-GB" sz="1200">
                <a:solidFill>
                  <a:srgbClr val="000000"/>
                </a:solidFill>
                <a:latin typeface="Calibri"/>
                <a:ea typeface="Segoe UI"/>
                <a:cs typeface="Segoe UI"/>
              </a:rPr>
              <a:t>a powerful</a:t>
            </a:r>
            <a:r>
              <a:rPr lang="en-GB" sz="1200" b="0" i="0" u="none" strike="noStrike">
                <a:solidFill>
                  <a:srgbClr val="000000"/>
                </a:solidFill>
                <a:latin typeface="Calibri"/>
                <a:ea typeface="Segoe UI"/>
                <a:cs typeface="Segoe UI"/>
              </a:rPr>
              <a:t> tool for survival, politics, and social status. This era spanned the Wars </a:t>
            </a:r>
            <a:r>
              <a:rPr lang="en-GB" sz="1200">
                <a:solidFill>
                  <a:srgbClr val="000000"/>
                </a:solidFill>
                <a:latin typeface="Calibri"/>
                <a:ea typeface="Segoe UI"/>
                <a:cs typeface="Segoe UI"/>
              </a:rPr>
              <a:t>of the</a:t>
            </a:r>
            <a:r>
              <a:rPr lang="en-GB" sz="1200" b="0" i="0" u="none" strike="noStrike">
                <a:solidFill>
                  <a:srgbClr val="000000"/>
                </a:solidFill>
                <a:latin typeface="Calibri"/>
                <a:ea typeface="Segoe UI"/>
                <a:cs typeface="Segoe UI"/>
              </a:rPr>
              <a:t> Roses, the Tudor and Stuart dynasties, and the English Civil War, making </a:t>
            </a:r>
            <a:r>
              <a:rPr lang="en-GB" sz="1200">
                <a:solidFill>
                  <a:srgbClr val="000000"/>
                </a:solidFill>
                <a:latin typeface="Calibri"/>
                <a:ea typeface="Segoe UI"/>
                <a:cs typeface="Segoe UI"/>
              </a:rPr>
              <a:t>visual communication</a:t>
            </a:r>
            <a:r>
              <a:rPr lang="en-GB" sz="1200" b="0" i="0" u="none" strike="noStrike">
                <a:solidFill>
                  <a:srgbClr val="000000"/>
                </a:solidFill>
                <a:latin typeface="Calibri"/>
                <a:ea typeface="Segoe UI"/>
                <a:cs typeface="Segoe UI"/>
              </a:rPr>
              <a:t> vital. </a:t>
            </a:r>
            <a:r>
              <a:rPr lang="en-US" sz="1200" b="0" i="0" u="none" strike="noStrike">
                <a:solidFill>
                  <a:srgbClr val="000000"/>
                </a:solidFill>
                <a:latin typeface="Calibri"/>
                <a:ea typeface="Segoe UI"/>
                <a:cs typeface="Segoe UI"/>
              </a:rPr>
              <a:t> </a:t>
            </a:r>
            <a:r>
              <a:rPr lang="en-US" sz="1200" b="0" i="0">
                <a:solidFill>
                  <a:srgbClr val="000000"/>
                </a:solidFill>
                <a:latin typeface="Calibri"/>
                <a:ea typeface="Segoe UI"/>
                <a:cs typeface="Segoe UI"/>
              </a:rPr>
              <a:t>​</a:t>
            </a:r>
          </a:p>
          <a:p>
            <a:pPr algn="just"/>
            <a:endParaRPr lang="en-US" sz="1200">
              <a:solidFill>
                <a:srgbClr val="000000"/>
              </a:solidFill>
              <a:latin typeface="Calibri"/>
              <a:ea typeface="Segoe UI"/>
              <a:cs typeface="Segoe UI"/>
            </a:endParaRPr>
          </a:p>
          <a:p>
            <a:pPr algn="just"/>
            <a:endParaRPr lang="en-US" sz="1200">
              <a:solidFill>
                <a:srgbClr val="000000"/>
              </a:solidFill>
              <a:latin typeface="Calibri"/>
              <a:ea typeface="Segoe UI"/>
              <a:cs typeface="Segoe UI"/>
            </a:endParaRPr>
          </a:p>
          <a:p>
            <a:pPr algn="just"/>
            <a:r>
              <a:rPr lang="en-GB" sz="1200" b="1" i="0" u="none" strike="noStrike">
                <a:solidFill>
                  <a:srgbClr val="000000"/>
                </a:solidFill>
                <a:latin typeface="Calibri"/>
                <a:ea typeface="Segoe UI"/>
                <a:cs typeface="Segoe UI"/>
              </a:rPr>
              <a:t>Look at the portrait of Henry VIII below painted in 1537. Where there are lines,</a:t>
            </a:r>
            <a:r>
              <a:rPr lang="en-GB" sz="1200" b="1">
                <a:solidFill>
                  <a:srgbClr val="000000"/>
                </a:solidFill>
                <a:latin typeface="Calibri"/>
                <a:ea typeface="Segoe UI"/>
                <a:cs typeface="Segoe UI"/>
              </a:rPr>
              <a:t> </a:t>
            </a:r>
            <a:r>
              <a:rPr lang="en-GB" sz="1200" b="1" i="0" u="none" strike="noStrike">
                <a:solidFill>
                  <a:srgbClr val="000000"/>
                </a:solidFill>
                <a:latin typeface="Calibri"/>
                <a:ea typeface="Segoe UI"/>
                <a:cs typeface="Segoe UI"/>
              </a:rPr>
              <a:t>research and fill out what </a:t>
            </a:r>
            <a:r>
              <a:rPr lang="en-GB" sz="1200" b="1">
                <a:solidFill>
                  <a:srgbClr val="000000"/>
                </a:solidFill>
                <a:latin typeface="Calibri"/>
                <a:ea typeface="Segoe UI"/>
                <a:cs typeface="Segoe UI"/>
              </a:rPr>
              <a:t>the different parts of the painting </a:t>
            </a:r>
            <a:r>
              <a:rPr lang="en-GB" sz="1200" b="1" i="0" u="none" strike="noStrike">
                <a:solidFill>
                  <a:srgbClr val="000000"/>
                </a:solidFill>
                <a:latin typeface="Calibri"/>
                <a:ea typeface="Segoe UI"/>
                <a:cs typeface="Segoe UI"/>
              </a:rPr>
              <a:t>represent and annotate the portrait.</a:t>
            </a:r>
            <a:r>
              <a:rPr lang="en-US" sz="1200" b="1" i="0" u="none" strike="noStrike">
                <a:solidFill>
                  <a:srgbClr val="000000"/>
                </a:solidFill>
                <a:latin typeface="Calibri"/>
                <a:ea typeface="Segoe UI"/>
                <a:cs typeface="Segoe UI"/>
              </a:rPr>
              <a:t> </a:t>
            </a:r>
            <a:r>
              <a:rPr lang="en-US" sz="1200" b="1" i="0">
                <a:solidFill>
                  <a:srgbClr val="000000"/>
                </a:solidFill>
                <a:latin typeface="Calibri"/>
                <a:ea typeface="Segoe UI"/>
                <a:cs typeface="Segoe UI"/>
              </a:rPr>
              <a:t>​</a:t>
            </a:r>
          </a:p>
          <a:p>
            <a:pPr algn="just" rtl="0"/>
            <a:r>
              <a:rPr lang="en-GB" sz="1200" b="1" i="0">
                <a:solidFill>
                  <a:srgbClr val="000000"/>
                </a:solidFill>
                <a:latin typeface="Calibri"/>
                <a:ea typeface="Segoe UI"/>
                <a:cs typeface="Segoe UI"/>
              </a:rPr>
              <a:t>​</a:t>
            </a:r>
          </a:p>
          <a:p>
            <a:pPr algn="ctr" rtl="0"/>
            <a:endParaRPr lang="en-GB"/>
          </a:p>
        </p:txBody>
      </p:sp>
      <p:pic>
        <p:nvPicPr>
          <p:cNvPr id="24" name="Picture 23" descr="3 Things You Didn't Know About Holbein's Henry VIII">
            <a:extLst>
              <a:ext uri="{FF2B5EF4-FFF2-40B4-BE49-F238E27FC236}">
                <a16:creationId xmlns:a16="http://schemas.microsoft.com/office/drawing/2014/main" id="{CD1C7ECF-FE4D-4F51-5143-9E536A425F65}"/>
              </a:ext>
            </a:extLst>
          </p:cNvPr>
          <p:cNvPicPr>
            <a:picLocks noChangeAspect="1"/>
          </p:cNvPicPr>
          <p:nvPr/>
        </p:nvPicPr>
        <p:blipFill>
          <a:blip r:embed="rId2"/>
          <a:stretch>
            <a:fillRect/>
          </a:stretch>
        </p:blipFill>
        <p:spPr>
          <a:xfrm>
            <a:off x="2374672" y="4686882"/>
            <a:ext cx="2655404" cy="4793158"/>
          </a:xfrm>
          <a:prstGeom prst="rect">
            <a:avLst/>
          </a:prstGeom>
        </p:spPr>
      </p:pic>
      <p:cxnSp>
        <p:nvCxnSpPr>
          <p:cNvPr id="25" name="Straight Arrow Connector 24">
            <a:extLst>
              <a:ext uri="{FF2B5EF4-FFF2-40B4-BE49-F238E27FC236}">
                <a16:creationId xmlns:a16="http://schemas.microsoft.com/office/drawing/2014/main" id="{DAB4D54C-5B09-A32F-B706-C1A36037EF0D}"/>
              </a:ext>
            </a:extLst>
          </p:cNvPr>
          <p:cNvCxnSpPr/>
          <p:nvPr/>
        </p:nvCxnSpPr>
        <p:spPr>
          <a:xfrm>
            <a:off x="4660625" y="7418978"/>
            <a:ext cx="1179939" cy="2104884"/>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cxnSp>
        <p:nvCxnSpPr>
          <p:cNvPr id="26" name="Straight Arrow Connector 25">
            <a:extLst>
              <a:ext uri="{FF2B5EF4-FFF2-40B4-BE49-F238E27FC236}">
                <a16:creationId xmlns:a16="http://schemas.microsoft.com/office/drawing/2014/main" id="{E40258D9-6BD9-C696-509D-D0962084D166}"/>
              </a:ext>
            </a:extLst>
          </p:cNvPr>
          <p:cNvCxnSpPr/>
          <p:nvPr/>
        </p:nvCxnSpPr>
        <p:spPr>
          <a:xfrm flipH="1" flipV="1">
            <a:off x="2221632" y="5437930"/>
            <a:ext cx="865237" cy="534499"/>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27" name="TextBox 8">
            <a:extLst>
              <a:ext uri="{FF2B5EF4-FFF2-40B4-BE49-F238E27FC236}">
                <a16:creationId xmlns:a16="http://schemas.microsoft.com/office/drawing/2014/main" id="{AECB9232-BF0B-955D-0612-C4673C68F246}"/>
              </a:ext>
            </a:extLst>
          </p:cNvPr>
          <p:cNvSpPr txBox="1"/>
          <p:nvPr/>
        </p:nvSpPr>
        <p:spPr>
          <a:xfrm>
            <a:off x="119889" y="3864766"/>
            <a:ext cx="2037377" cy="2585323"/>
          </a:xfrm>
          <a:prstGeom prst="rect">
            <a:avLst/>
          </a:prstGeom>
          <a:noFill/>
          <a:ln>
            <a:solidFill>
              <a:schemeClr val="tx1"/>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a:t>Posture:</a:t>
            </a:r>
          </a:p>
          <a:p>
            <a:endParaRPr lang="en-GB"/>
          </a:p>
          <a:p>
            <a:endParaRPr lang="en-GB"/>
          </a:p>
          <a:p>
            <a:endParaRPr lang="en-GB"/>
          </a:p>
          <a:p>
            <a:endParaRPr lang="en-GB"/>
          </a:p>
          <a:p>
            <a:endParaRPr lang="en-GB"/>
          </a:p>
          <a:p>
            <a:endParaRPr lang="en-GB"/>
          </a:p>
          <a:p>
            <a:endParaRPr lang="en-GB"/>
          </a:p>
          <a:p>
            <a:endParaRPr lang="en-GB"/>
          </a:p>
        </p:txBody>
      </p:sp>
      <p:sp>
        <p:nvSpPr>
          <p:cNvPr id="28" name="TextBox 10">
            <a:extLst>
              <a:ext uri="{FF2B5EF4-FFF2-40B4-BE49-F238E27FC236}">
                <a16:creationId xmlns:a16="http://schemas.microsoft.com/office/drawing/2014/main" id="{D2B1F786-362C-F5D5-AF9B-1EC0F0F82D86}"/>
              </a:ext>
            </a:extLst>
          </p:cNvPr>
          <p:cNvSpPr txBox="1"/>
          <p:nvPr/>
        </p:nvSpPr>
        <p:spPr>
          <a:xfrm>
            <a:off x="4055350" y="9566419"/>
            <a:ext cx="2592735" cy="1200329"/>
          </a:xfrm>
          <a:prstGeom prst="rect">
            <a:avLst/>
          </a:prstGeom>
          <a:noFill/>
          <a:ln>
            <a:solidFill>
              <a:schemeClr val="tx1"/>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a:t>Dagger:</a:t>
            </a:r>
          </a:p>
          <a:p>
            <a:endParaRPr lang="en-GB"/>
          </a:p>
          <a:p>
            <a:endParaRPr lang="en-GB"/>
          </a:p>
          <a:p>
            <a:endParaRPr lang="en-GB"/>
          </a:p>
        </p:txBody>
      </p:sp>
      <p:sp>
        <p:nvSpPr>
          <p:cNvPr id="29" name="TextBox 11">
            <a:extLst>
              <a:ext uri="{FF2B5EF4-FFF2-40B4-BE49-F238E27FC236}">
                <a16:creationId xmlns:a16="http://schemas.microsoft.com/office/drawing/2014/main" id="{EFCE20B9-3A65-4B3F-AC01-123285994DE9}"/>
              </a:ext>
            </a:extLst>
          </p:cNvPr>
          <p:cNvSpPr txBox="1"/>
          <p:nvPr/>
        </p:nvSpPr>
        <p:spPr>
          <a:xfrm>
            <a:off x="3981424" y="2541996"/>
            <a:ext cx="2592735" cy="1754326"/>
          </a:xfrm>
          <a:prstGeom prst="rect">
            <a:avLst/>
          </a:prstGeom>
          <a:noFill/>
          <a:ln>
            <a:solidFill>
              <a:schemeClr val="tx1"/>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a:t>Medallion:</a:t>
            </a:r>
          </a:p>
          <a:p>
            <a:endParaRPr lang="en-GB"/>
          </a:p>
          <a:p>
            <a:endParaRPr lang="en-GB"/>
          </a:p>
          <a:p>
            <a:endParaRPr lang="en-GB"/>
          </a:p>
          <a:p>
            <a:endParaRPr lang="en-GB"/>
          </a:p>
          <a:p>
            <a:endParaRPr lang="en-GB"/>
          </a:p>
        </p:txBody>
      </p:sp>
      <p:cxnSp>
        <p:nvCxnSpPr>
          <p:cNvPr id="30" name="Straight Arrow Connector 29">
            <a:extLst>
              <a:ext uri="{FF2B5EF4-FFF2-40B4-BE49-F238E27FC236}">
                <a16:creationId xmlns:a16="http://schemas.microsoft.com/office/drawing/2014/main" id="{C55DF3A9-E84C-ED74-1FAB-5F52ECC87E2D}"/>
              </a:ext>
            </a:extLst>
          </p:cNvPr>
          <p:cNvCxnSpPr>
            <a:cxnSpLocks/>
          </p:cNvCxnSpPr>
          <p:nvPr/>
        </p:nvCxnSpPr>
        <p:spPr>
          <a:xfrm flipV="1">
            <a:off x="4019473" y="4369530"/>
            <a:ext cx="1168854" cy="1502036"/>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pic>
        <p:nvPicPr>
          <p:cNvPr id="7" name="Picture 6" descr="Text Box 5, Textbox">
            <a:extLst>
              <a:ext uri="{FF2B5EF4-FFF2-40B4-BE49-F238E27FC236}">
                <a16:creationId xmlns:a16="http://schemas.microsoft.com/office/drawing/2014/main" id="{32EE4FDB-565A-2AD5-B59C-E3060BD79BE3}"/>
              </a:ext>
            </a:extLst>
          </p:cNvPr>
          <p:cNvPicPr>
            <a:picLocks noChangeAspect="1"/>
          </p:cNvPicPr>
          <p:nvPr/>
        </p:nvPicPr>
        <p:blipFill>
          <a:blip r:embed="rId3"/>
          <a:stretch>
            <a:fillRect/>
          </a:stretch>
        </p:blipFill>
        <p:spPr>
          <a:xfrm>
            <a:off x="5205655" y="11262910"/>
            <a:ext cx="1571625" cy="676275"/>
          </a:xfrm>
          <a:prstGeom prst="rect">
            <a:avLst/>
          </a:prstGeom>
        </p:spPr>
      </p:pic>
      <p:pic>
        <p:nvPicPr>
          <p:cNvPr id="8" name="Picture 7" descr="Text Box 4, Textbox">
            <a:extLst>
              <a:ext uri="{FF2B5EF4-FFF2-40B4-BE49-F238E27FC236}">
                <a16:creationId xmlns:a16="http://schemas.microsoft.com/office/drawing/2014/main" id="{AA524D96-40DE-062A-8214-C6DE44319C28}"/>
              </a:ext>
            </a:extLst>
          </p:cNvPr>
          <p:cNvPicPr>
            <a:picLocks noChangeAspect="1"/>
          </p:cNvPicPr>
          <p:nvPr/>
        </p:nvPicPr>
        <p:blipFill>
          <a:blip r:embed="rId4"/>
          <a:srcRect l="-80" t="1889" r="25611" b="6"/>
          <a:stretch>
            <a:fillRect/>
          </a:stretch>
        </p:blipFill>
        <p:spPr>
          <a:xfrm>
            <a:off x="125162" y="11238628"/>
            <a:ext cx="5081093" cy="692435"/>
          </a:xfrm>
          <a:prstGeom prst="rect">
            <a:avLst/>
          </a:prstGeom>
        </p:spPr>
      </p:pic>
      <p:sp>
        <p:nvSpPr>
          <p:cNvPr id="2" name="TextBox 1">
            <a:extLst>
              <a:ext uri="{FF2B5EF4-FFF2-40B4-BE49-F238E27FC236}">
                <a16:creationId xmlns:a16="http://schemas.microsoft.com/office/drawing/2014/main" id="{F9AC7DFA-B43E-19E4-7D36-2BCF410CC729}"/>
              </a:ext>
            </a:extLst>
          </p:cNvPr>
          <p:cNvSpPr txBox="1"/>
          <p:nvPr/>
        </p:nvSpPr>
        <p:spPr>
          <a:xfrm>
            <a:off x="489360" y="10047902"/>
            <a:ext cx="1757965" cy="646331"/>
          </a:xfrm>
          <a:prstGeom prst="rect">
            <a:avLst/>
          </a:prstGeom>
          <a:noFill/>
          <a:ln>
            <a:solidFill>
              <a:schemeClr val="tx1"/>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Due Date:</a:t>
            </a:r>
          </a:p>
          <a:p>
            <a:endParaRPr lang="en-GB" dirty="0"/>
          </a:p>
        </p:txBody>
      </p:sp>
    </p:spTree>
    <p:extLst>
      <p:ext uri="{BB962C8B-B14F-4D97-AF65-F5344CB8AC3E}">
        <p14:creationId xmlns:p14="http://schemas.microsoft.com/office/powerpoint/2010/main" val="32408522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0CF37B9-83D2-758E-7877-E4543F4BD703}"/>
              </a:ext>
            </a:extLst>
          </p:cNvPr>
          <p:cNvSpPr txBox="1"/>
          <p:nvPr/>
        </p:nvSpPr>
        <p:spPr>
          <a:xfrm>
            <a:off x="345483" y="426204"/>
            <a:ext cx="6231609" cy="7925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550" b="1" i="0" u="none" strike="noStrike">
                <a:solidFill>
                  <a:srgbClr val="000000"/>
                </a:solidFill>
                <a:latin typeface="Calibri"/>
                <a:ea typeface="Segoe UI"/>
                <a:cs typeface="Segoe UI"/>
              </a:rPr>
              <a:t>Task </a:t>
            </a:r>
            <a:r>
              <a:rPr lang="en-GB" sz="1550" b="1">
                <a:solidFill>
                  <a:srgbClr val="000000"/>
                </a:solidFill>
                <a:latin typeface="Calibri"/>
                <a:ea typeface="Segoe UI"/>
                <a:cs typeface="Segoe UI"/>
              </a:rPr>
              <a:t>Two – Retrieval Practice</a:t>
            </a:r>
            <a:endParaRPr lang="en-US" b="1" i="0">
              <a:solidFill>
                <a:srgbClr val="000000"/>
              </a:solidFill>
              <a:latin typeface="Aptos" panose="020B0004020202020204"/>
              <a:ea typeface="Segoe UI"/>
              <a:cs typeface="Segoe UI"/>
            </a:endParaRPr>
          </a:p>
          <a:p>
            <a:pPr algn="just" rtl="0"/>
            <a:r>
              <a:rPr lang="en-GB" sz="1200" b="1" i="0">
                <a:solidFill>
                  <a:srgbClr val="000000"/>
                </a:solidFill>
                <a:latin typeface="Calibri"/>
                <a:ea typeface="Segoe UI"/>
                <a:cs typeface="Segoe UI"/>
              </a:rPr>
              <a:t>​</a:t>
            </a:r>
          </a:p>
          <a:p>
            <a:pPr algn="ctr" rtl="0"/>
            <a:endParaRPr lang="en-GB" b="1"/>
          </a:p>
        </p:txBody>
      </p:sp>
      <p:sp>
        <p:nvSpPr>
          <p:cNvPr id="3" name="TextBox 2">
            <a:extLst>
              <a:ext uri="{FF2B5EF4-FFF2-40B4-BE49-F238E27FC236}">
                <a16:creationId xmlns:a16="http://schemas.microsoft.com/office/drawing/2014/main" id="{AC44B7F8-D58A-A57F-E02D-F9DEE3A18A44}"/>
              </a:ext>
            </a:extLst>
          </p:cNvPr>
          <p:cNvSpPr txBox="1"/>
          <p:nvPr/>
        </p:nvSpPr>
        <p:spPr>
          <a:xfrm>
            <a:off x="252480" y="1138884"/>
            <a:ext cx="6359283" cy="84330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AutoNum type="arabicPeriod"/>
            </a:pPr>
            <a:r>
              <a:rPr lang="en-GB" sz="1400" b="1"/>
              <a:t>Who was the leader of Tudor and Stuart society?</a:t>
            </a:r>
            <a:r>
              <a:rPr lang="en-GB" b="1"/>
              <a:t> </a:t>
            </a:r>
          </a:p>
          <a:p>
            <a:r>
              <a:rPr lang="en-GB" b="1"/>
              <a:t>____________________________________________________________________________________________________________________</a:t>
            </a:r>
          </a:p>
          <a:p>
            <a:r>
              <a:rPr lang="en-GB" sz="1400" b="1"/>
              <a:t>2.  Who was at the bottom of Tudor and Stuart Society? </a:t>
            </a:r>
            <a:r>
              <a:rPr lang="en-GB" sz="1400"/>
              <a:t>(What group of people).</a:t>
            </a:r>
          </a:p>
          <a:p>
            <a:r>
              <a:rPr lang="en-GB" b="1"/>
              <a:t>____________________________________________________________________________________________________________________</a:t>
            </a:r>
            <a:endParaRPr lang="en-GB" sz="1400" b="1"/>
          </a:p>
          <a:p>
            <a:r>
              <a:rPr lang="en-GB" sz="1400" b="1"/>
              <a:t>3.  In 30 words describe what life would have been like for a poor person living in the 17th century:  </a:t>
            </a:r>
            <a:r>
              <a:rPr lang="en-GB" sz="1400"/>
              <a:t>(What jobs did they do, what would they eat?)</a:t>
            </a:r>
          </a:p>
          <a:p>
            <a:r>
              <a:rPr lang="en-GB" b="1"/>
              <a:t>________________________________________________________________________________________________________________________________________________________________________________________________________________________________________</a:t>
            </a:r>
          </a:p>
          <a:p>
            <a:r>
              <a:rPr lang="en-GB" sz="1400" b="1"/>
              <a:t>4. Who was John Blanke and what did he do?</a:t>
            </a:r>
            <a:endParaRPr lang="en-GB"/>
          </a:p>
          <a:p>
            <a:r>
              <a:rPr lang="en-GB" b="1"/>
              <a:t>______________________________________________________________________________________________________________________________________________________________________________</a:t>
            </a:r>
          </a:p>
          <a:p>
            <a:r>
              <a:rPr lang="en-GB" sz="1400" b="1"/>
              <a:t>5. Who was Mary Filis and what did she do? </a:t>
            </a:r>
          </a:p>
          <a:p>
            <a:r>
              <a:rPr lang="en-GB" b="1"/>
              <a:t>______________________________________________________________________________________________________________________________________________________________________________</a:t>
            </a:r>
          </a:p>
          <a:p>
            <a:r>
              <a:rPr lang="en-GB" sz="1400" b="1"/>
              <a:t>6. Was life easy being LGBTQ+ in Early Modern England? Why?</a:t>
            </a:r>
          </a:p>
          <a:p>
            <a:r>
              <a:rPr lang="en-GB" b="1"/>
              <a:t>________________________________________________________________________________________________________________________________________________________________________________________________________________________________________</a:t>
            </a:r>
            <a:endParaRPr lang="en-GB" sz="1400" b="1"/>
          </a:p>
          <a:p>
            <a:r>
              <a:rPr lang="en-GB" sz="1400" b="1"/>
              <a:t>7. Who was Katherine Howard?</a:t>
            </a:r>
          </a:p>
          <a:p>
            <a:r>
              <a:rPr lang="en-GB" b="1"/>
              <a:t>__________________________________________________________</a:t>
            </a:r>
          </a:p>
          <a:p>
            <a:endParaRPr lang="en-GB" sz="1400" b="1"/>
          </a:p>
          <a:p>
            <a:r>
              <a:rPr lang="en-GB" sz="1400" b="1"/>
              <a:t>8. How did Katherine Howard die?</a:t>
            </a:r>
            <a:endParaRPr lang="en-GB" b="1"/>
          </a:p>
          <a:p>
            <a:endParaRPr lang="en-GB" sz="1400" b="1"/>
          </a:p>
          <a:p>
            <a:pPr algn="ctr"/>
            <a:r>
              <a:rPr lang="en-GB" sz="1400"/>
              <a:t>a) burnt at the stake       b) beheaded     c) hung drawn and quartered.</a:t>
            </a:r>
          </a:p>
        </p:txBody>
      </p:sp>
      <p:pic>
        <p:nvPicPr>
          <p:cNvPr id="6" name="Picture 5" descr="Text Box 4, Textbox">
            <a:extLst>
              <a:ext uri="{FF2B5EF4-FFF2-40B4-BE49-F238E27FC236}">
                <a16:creationId xmlns:a16="http://schemas.microsoft.com/office/drawing/2014/main" id="{38816E47-36EF-D7FE-C535-916D5C3598DC}"/>
              </a:ext>
            </a:extLst>
          </p:cNvPr>
          <p:cNvPicPr>
            <a:picLocks noChangeAspect="1"/>
          </p:cNvPicPr>
          <p:nvPr/>
        </p:nvPicPr>
        <p:blipFill>
          <a:blip r:embed="rId2"/>
          <a:srcRect l="-80" t="1889" r="25611" b="6"/>
          <a:stretch>
            <a:fillRect/>
          </a:stretch>
        </p:blipFill>
        <p:spPr>
          <a:xfrm>
            <a:off x="125163" y="11083646"/>
            <a:ext cx="6333871" cy="950739"/>
          </a:xfrm>
          <a:prstGeom prst="rect">
            <a:avLst/>
          </a:prstGeom>
        </p:spPr>
      </p:pic>
      <p:sp>
        <p:nvSpPr>
          <p:cNvPr id="7" name="TextBox 6">
            <a:extLst>
              <a:ext uri="{FF2B5EF4-FFF2-40B4-BE49-F238E27FC236}">
                <a16:creationId xmlns:a16="http://schemas.microsoft.com/office/drawing/2014/main" id="{A32232F2-7475-64F3-D8A2-18F0C560BB9D}"/>
              </a:ext>
            </a:extLst>
          </p:cNvPr>
          <p:cNvSpPr txBox="1"/>
          <p:nvPr/>
        </p:nvSpPr>
        <p:spPr>
          <a:xfrm>
            <a:off x="4287528" y="11086914"/>
            <a:ext cx="2330661" cy="954107"/>
          </a:xfrm>
          <a:prstGeom prst="rect">
            <a:avLst/>
          </a:prstGeom>
          <a:solidFill>
            <a:schemeClr val="bg2">
              <a:lumMod val="90000"/>
            </a:schemeClr>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a:t>Teacher Assessed</a:t>
            </a:r>
          </a:p>
          <a:p>
            <a:endParaRPr lang="en-GB" sz="1400" b="1"/>
          </a:p>
          <a:p>
            <a:endParaRPr lang="en-GB" sz="1400" b="1"/>
          </a:p>
          <a:p>
            <a:endParaRPr lang="en-GB" sz="1400" b="1"/>
          </a:p>
        </p:txBody>
      </p:sp>
      <p:sp>
        <p:nvSpPr>
          <p:cNvPr id="2" name="TextBox 1">
            <a:extLst>
              <a:ext uri="{FF2B5EF4-FFF2-40B4-BE49-F238E27FC236}">
                <a16:creationId xmlns:a16="http://schemas.microsoft.com/office/drawing/2014/main" id="{4333AD66-9C55-8A73-24ED-7E6E28F90F64}"/>
              </a:ext>
            </a:extLst>
          </p:cNvPr>
          <p:cNvSpPr txBox="1"/>
          <p:nvPr/>
        </p:nvSpPr>
        <p:spPr>
          <a:xfrm>
            <a:off x="489360" y="10047902"/>
            <a:ext cx="1757965" cy="646331"/>
          </a:xfrm>
          <a:prstGeom prst="rect">
            <a:avLst/>
          </a:prstGeom>
          <a:noFill/>
          <a:ln>
            <a:solidFill>
              <a:schemeClr val="tx1"/>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Due Date:</a:t>
            </a:r>
          </a:p>
          <a:p>
            <a:endParaRPr lang="en-GB" dirty="0"/>
          </a:p>
        </p:txBody>
      </p:sp>
    </p:spTree>
    <p:extLst>
      <p:ext uri="{BB962C8B-B14F-4D97-AF65-F5344CB8AC3E}">
        <p14:creationId xmlns:p14="http://schemas.microsoft.com/office/powerpoint/2010/main" val="6783713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25439C-1CB8-4FB4-6A1E-AA97C488DB4A}"/>
              </a:ext>
            </a:extLst>
          </p:cNvPr>
          <p:cNvSpPr txBox="1"/>
          <p:nvPr/>
        </p:nvSpPr>
        <p:spPr>
          <a:xfrm>
            <a:off x="2076127" y="322881"/>
            <a:ext cx="34290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a:solidFill>
                  <a:srgbClr val="000000"/>
                </a:solidFill>
                <a:latin typeface="Calibri"/>
              </a:rPr>
              <a:t>Task three – 17th Century Artists</a:t>
            </a:r>
            <a:endParaRPr lang="en-GB" sz="1600" b="1">
              <a:latin typeface="Calibri"/>
              <a:ea typeface="Calibri"/>
              <a:cs typeface="Calibri"/>
            </a:endParaRPr>
          </a:p>
        </p:txBody>
      </p:sp>
      <p:sp>
        <p:nvSpPr>
          <p:cNvPr id="5" name="TextBox 4">
            <a:extLst>
              <a:ext uri="{FF2B5EF4-FFF2-40B4-BE49-F238E27FC236}">
                <a16:creationId xmlns:a16="http://schemas.microsoft.com/office/drawing/2014/main" id="{7398CDF9-2CBE-F1FC-1392-CFC6ABE944D0}"/>
              </a:ext>
            </a:extLst>
          </p:cNvPr>
          <p:cNvSpPr txBox="1"/>
          <p:nvPr/>
        </p:nvSpPr>
        <p:spPr>
          <a:xfrm>
            <a:off x="273806" y="925480"/>
            <a:ext cx="6295690" cy="28931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In the 17th century, art in Europe was strongly influenced by power, religion and wealth. Many artists focused on realistic portraits and dramatic scenes for example a battle in the Civil War. </a:t>
            </a:r>
          </a:p>
          <a:p>
            <a:endParaRPr lang="en-GB" sz="1400"/>
          </a:p>
          <a:p>
            <a:r>
              <a:rPr lang="en-GB" sz="1400" b="1"/>
              <a:t>You are going to research and fill out fact files on two famous European artists: Anthony Van Dyck and William Dobson.</a:t>
            </a:r>
          </a:p>
          <a:p>
            <a:endParaRPr lang="en-GB" sz="1400" b="1"/>
          </a:p>
          <a:p>
            <a:r>
              <a:rPr lang="en-GB" sz="1400" b="1"/>
              <a:t>Include:</a:t>
            </a:r>
          </a:p>
          <a:p>
            <a:pPr marL="285750" indent="-285750">
              <a:buFont typeface="Arial"/>
              <a:buChar char="•"/>
            </a:pPr>
            <a:r>
              <a:rPr lang="en-GB" sz="1400" b="1"/>
              <a:t>Who they were and when they were alive</a:t>
            </a:r>
          </a:p>
          <a:p>
            <a:pPr marL="285750" indent="-285750">
              <a:buFont typeface="Arial"/>
              <a:buChar char="•"/>
            </a:pPr>
            <a:r>
              <a:rPr lang="en-GB" sz="1400" b="1"/>
              <a:t>A name of a famous painting they created</a:t>
            </a:r>
          </a:p>
          <a:p>
            <a:pPr marL="285750" indent="-285750">
              <a:buFont typeface="Arial"/>
              <a:buChar char="•"/>
            </a:pPr>
            <a:r>
              <a:rPr lang="en-GB" sz="1400" b="1"/>
              <a:t>A picture of either them or one of their paintings </a:t>
            </a:r>
          </a:p>
          <a:p>
            <a:pPr marL="285750" indent="-285750">
              <a:buFont typeface="Arial"/>
              <a:buChar char="•"/>
            </a:pPr>
            <a:r>
              <a:rPr lang="en-GB" sz="1400" b="1"/>
              <a:t>A fun fact </a:t>
            </a:r>
          </a:p>
          <a:p>
            <a:endParaRPr lang="en-GB" sz="1400" b="1"/>
          </a:p>
        </p:txBody>
      </p:sp>
      <p:pic>
        <p:nvPicPr>
          <p:cNvPr id="8" name="Picture 7" descr="Text Box 4, Textbox">
            <a:extLst>
              <a:ext uri="{FF2B5EF4-FFF2-40B4-BE49-F238E27FC236}">
                <a16:creationId xmlns:a16="http://schemas.microsoft.com/office/drawing/2014/main" id="{78F80D07-05DB-F572-9160-E4CFDDD29621}"/>
              </a:ext>
            </a:extLst>
          </p:cNvPr>
          <p:cNvPicPr>
            <a:picLocks noChangeAspect="1"/>
          </p:cNvPicPr>
          <p:nvPr/>
        </p:nvPicPr>
        <p:blipFill>
          <a:blip r:embed="rId2"/>
          <a:srcRect l="-80" t="1889" r="25611" b="6"/>
          <a:stretch>
            <a:fillRect/>
          </a:stretch>
        </p:blipFill>
        <p:spPr>
          <a:xfrm>
            <a:off x="125163" y="11083646"/>
            <a:ext cx="6333871" cy="950739"/>
          </a:xfrm>
          <a:prstGeom prst="rect">
            <a:avLst/>
          </a:prstGeom>
        </p:spPr>
      </p:pic>
      <p:sp>
        <p:nvSpPr>
          <p:cNvPr id="10" name="TextBox 9">
            <a:extLst>
              <a:ext uri="{FF2B5EF4-FFF2-40B4-BE49-F238E27FC236}">
                <a16:creationId xmlns:a16="http://schemas.microsoft.com/office/drawing/2014/main" id="{8C7491DC-BE71-396E-429E-0464D57704AC}"/>
              </a:ext>
            </a:extLst>
          </p:cNvPr>
          <p:cNvSpPr txBox="1"/>
          <p:nvPr/>
        </p:nvSpPr>
        <p:spPr>
          <a:xfrm>
            <a:off x="4287528" y="11086914"/>
            <a:ext cx="2330661" cy="954107"/>
          </a:xfrm>
          <a:prstGeom prst="rect">
            <a:avLst/>
          </a:prstGeom>
          <a:solidFill>
            <a:schemeClr val="bg2">
              <a:lumMod val="90000"/>
            </a:schemeClr>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a:t>Peer Assessed</a:t>
            </a:r>
          </a:p>
          <a:p>
            <a:endParaRPr lang="en-GB" sz="1400" b="1"/>
          </a:p>
          <a:p>
            <a:endParaRPr lang="en-GB" sz="1400" b="1"/>
          </a:p>
          <a:p>
            <a:endParaRPr lang="en-GB" sz="1400" b="1"/>
          </a:p>
        </p:txBody>
      </p:sp>
      <p:sp>
        <p:nvSpPr>
          <p:cNvPr id="3" name="Rectangle: Rounded Corners 2">
            <a:extLst>
              <a:ext uri="{FF2B5EF4-FFF2-40B4-BE49-F238E27FC236}">
                <a16:creationId xmlns:a16="http://schemas.microsoft.com/office/drawing/2014/main" id="{9C94BF3F-E036-BB73-388F-DAD4CC1D7EBF}"/>
              </a:ext>
            </a:extLst>
          </p:cNvPr>
          <p:cNvSpPr/>
          <p:nvPr/>
        </p:nvSpPr>
        <p:spPr>
          <a:xfrm>
            <a:off x="609638" y="3828966"/>
            <a:ext cx="5655664" cy="3037501"/>
          </a:xfrm>
          <a:prstGeom prst="round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274D06F-68DD-EDBE-2C0A-F8B579E7032A}"/>
              </a:ext>
            </a:extLst>
          </p:cNvPr>
          <p:cNvSpPr/>
          <p:nvPr/>
        </p:nvSpPr>
        <p:spPr>
          <a:xfrm>
            <a:off x="615895" y="7173607"/>
            <a:ext cx="5653848" cy="1298587"/>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solidFill>
                  <a:schemeClr val="tx1"/>
                </a:solidFill>
              </a:rPr>
              <a:t>____________________________________________________________________________________________________________________________________________________________</a:t>
            </a:r>
          </a:p>
        </p:txBody>
      </p:sp>
      <p:sp>
        <p:nvSpPr>
          <p:cNvPr id="11" name="Rectangle 10">
            <a:extLst>
              <a:ext uri="{FF2B5EF4-FFF2-40B4-BE49-F238E27FC236}">
                <a16:creationId xmlns:a16="http://schemas.microsoft.com/office/drawing/2014/main" id="{21E87148-C04D-A9E2-8CF8-E58EAC73F559}"/>
              </a:ext>
            </a:extLst>
          </p:cNvPr>
          <p:cNvSpPr/>
          <p:nvPr/>
        </p:nvSpPr>
        <p:spPr>
          <a:xfrm>
            <a:off x="602979" y="8788013"/>
            <a:ext cx="5653848" cy="1298587"/>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a:solidFill>
                  <a:schemeClr val="tx1"/>
                </a:solidFill>
              </a:rPr>
              <a:t>____________________________________________________________________________________________________________________________________________________________</a:t>
            </a:r>
          </a:p>
        </p:txBody>
      </p:sp>
      <p:sp>
        <p:nvSpPr>
          <p:cNvPr id="2" name="TextBox 1">
            <a:extLst>
              <a:ext uri="{FF2B5EF4-FFF2-40B4-BE49-F238E27FC236}">
                <a16:creationId xmlns:a16="http://schemas.microsoft.com/office/drawing/2014/main" id="{E1A75E6E-23B1-809B-9B38-825CADED6CB7}"/>
              </a:ext>
            </a:extLst>
          </p:cNvPr>
          <p:cNvSpPr txBox="1"/>
          <p:nvPr/>
        </p:nvSpPr>
        <p:spPr>
          <a:xfrm>
            <a:off x="127733" y="167732"/>
            <a:ext cx="1757965" cy="646331"/>
          </a:xfrm>
          <a:prstGeom prst="rect">
            <a:avLst/>
          </a:prstGeom>
          <a:noFill/>
          <a:ln>
            <a:solidFill>
              <a:schemeClr val="tx1"/>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Due Date:</a:t>
            </a:r>
          </a:p>
          <a:p>
            <a:endParaRPr lang="en-GB" dirty="0"/>
          </a:p>
        </p:txBody>
      </p:sp>
    </p:spTree>
    <p:extLst>
      <p:ext uri="{BB962C8B-B14F-4D97-AF65-F5344CB8AC3E}">
        <p14:creationId xmlns:p14="http://schemas.microsoft.com/office/powerpoint/2010/main" val="41657240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2F8A995-9F30-C792-A7B9-C2D345A1FD48}"/>
              </a:ext>
            </a:extLst>
          </p:cNvPr>
          <p:cNvSpPr txBox="1"/>
          <p:nvPr/>
        </p:nvSpPr>
        <p:spPr>
          <a:xfrm>
            <a:off x="2153619" y="322881"/>
            <a:ext cx="34290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a:solidFill>
                  <a:srgbClr val="000000"/>
                </a:solidFill>
                <a:latin typeface="Calibri"/>
              </a:rPr>
              <a:t>Task four – Retrieval task</a:t>
            </a:r>
            <a:endParaRPr lang="en-GB" sz="1600" b="1">
              <a:latin typeface="Calibri"/>
              <a:ea typeface="Calibri"/>
              <a:cs typeface="Calibri"/>
            </a:endParaRPr>
          </a:p>
        </p:txBody>
      </p:sp>
      <p:sp>
        <p:nvSpPr>
          <p:cNvPr id="6" name="TextBox 5">
            <a:extLst>
              <a:ext uri="{FF2B5EF4-FFF2-40B4-BE49-F238E27FC236}">
                <a16:creationId xmlns:a16="http://schemas.microsoft.com/office/drawing/2014/main" id="{B49469E9-B49D-06C0-AD33-BE8067F9249F}"/>
              </a:ext>
            </a:extLst>
          </p:cNvPr>
          <p:cNvSpPr txBox="1"/>
          <p:nvPr/>
        </p:nvSpPr>
        <p:spPr>
          <a:xfrm>
            <a:off x="351298" y="1077877"/>
            <a:ext cx="6156942" cy="11695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You completed two lessons research who Katherine Howard was, why she was vulnerable and whether she was responsible for her execution ordered by her husband, Henry VIII.</a:t>
            </a:r>
          </a:p>
          <a:p>
            <a:endParaRPr lang="en-GB" sz="1400"/>
          </a:p>
          <a:p>
            <a:r>
              <a:rPr lang="en-GB" sz="1400" b="1"/>
              <a:t>Using your research in that lesson complete the activities below:</a:t>
            </a:r>
          </a:p>
        </p:txBody>
      </p:sp>
      <p:sp>
        <p:nvSpPr>
          <p:cNvPr id="7" name="TextBox 6">
            <a:extLst>
              <a:ext uri="{FF2B5EF4-FFF2-40B4-BE49-F238E27FC236}">
                <a16:creationId xmlns:a16="http://schemas.microsoft.com/office/drawing/2014/main" id="{278BA9D7-2E1D-702C-DA49-4DC62026B4E2}"/>
              </a:ext>
            </a:extLst>
          </p:cNvPr>
          <p:cNvSpPr txBox="1"/>
          <p:nvPr/>
        </p:nvSpPr>
        <p:spPr>
          <a:xfrm>
            <a:off x="279344" y="2745807"/>
            <a:ext cx="6221881" cy="1138773"/>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a:t>Define the word vulnerable: </a:t>
            </a:r>
            <a:endParaRPr lang="en-US" sz="1400" b="1"/>
          </a:p>
          <a:p>
            <a:r>
              <a:rPr lang="en-GB"/>
              <a:t>__________________________________________________________________________________________________________________</a:t>
            </a:r>
          </a:p>
          <a:p>
            <a:endParaRPr lang="en-GB"/>
          </a:p>
        </p:txBody>
      </p:sp>
      <p:sp>
        <p:nvSpPr>
          <p:cNvPr id="8" name="Cloud 7">
            <a:extLst>
              <a:ext uri="{FF2B5EF4-FFF2-40B4-BE49-F238E27FC236}">
                <a16:creationId xmlns:a16="http://schemas.microsoft.com/office/drawing/2014/main" id="{0A5496BB-2B3D-3B9E-6A7A-03C79B862A04}"/>
              </a:ext>
            </a:extLst>
          </p:cNvPr>
          <p:cNvSpPr/>
          <p:nvPr/>
        </p:nvSpPr>
        <p:spPr>
          <a:xfrm>
            <a:off x="2048749" y="5285708"/>
            <a:ext cx="2672002" cy="1624752"/>
          </a:xfrm>
          <a:prstGeom prst="cloud">
            <a:avLst/>
          </a:prstGeom>
          <a:solidFill>
            <a:schemeClr val="bg2">
              <a:lumMod val="9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rPr>
              <a:t>Reasons why Katherine Howard </a:t>
            </a:r>
            <a:r>
              <a:rPr lang="en-GB" sz="1400" b="1">
                <a:solidFill>
                  <a:schemeClr val="tx1"/>
                </a:solidFill>
              </a:rPr>
              <a:t>was </a:t>
            </a:r>
            <a:r>
              <a:rPr lang="en-GB" sz="1400">
                <a:solidFill>
                  <a:schemeClr val="tx1"/>
                </a:solidFill>
              </a:rPr>
              <a:t>responsible for her execution</a:t>
            </a:r>
          </a:p>
        </p:txBody>
      </p:sp>
      <p:sp>
        <p:nvSpPr>
          <p:cNvPr id="9" name="Cloud 8">
            <a:extLst>
              <a:ext uri="{FF2B5EF4-FFF2-40B4-BE49-F238E27FC236}">
                <a16:creationId xmlns:a16="http://schemas.microsoft.com/office/drawing/2014/main" id="{7D3009FD-A59E-9735-DC6D-B1F644C770F9}"/>
              </a:ext>
            </a:extLst>
          </p:cNvPr>
          <p:cNvSpPr/>
          <p:nvPr/>
        </p:nvSpPr>
        <p:spPr>
          <a:xfrm>
            <a:off x="1984173" y="8398283"/>
            <a:ext cx="2891559" cy="1598922"/>
          </a:xfrm>
          <a:prstGeom prst="cloud">
            <a:avLst/>
          </a:prstGeom>
          <a:solidFill>
            <a:schemeClr val="bg2">
              <a:lumMod val="9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rPr>
              <a:t>Reasons why Katherine Howard </a:t>
            </a:r>
            <a:r>
              <a:rPr lang="en-GB" sz="1400" b="1">
                <a:solidFill>
                  <a:schemeClr val="tx1"/>
                </a:solidFill>
              </a:rPr>
              <a:t>was not</a:t>
            </a:r>
            <a:r>
              <a:rPr lang="en-GB" sz="1400">
                <a:solidFill>
                  <a:schemeClr val="tx1"/>
                </a:solidFill>
              </a:rPr>
              <a:t> responsible for her execution</a:t>
            </a:r>
          </a:p>
        </p:txBody>
      </p:sp>
      <p:cxnSp>
        <p:nvCxnSpPr>
          <p:cNvPr id="10" name="Straight Arrow Connector 9">
            <a:extLst>
              <a:ext uri="{FF2B5EF4-FFF2-40B4-BE49-F238E27FC236}">
                <a16:creationId xmlns:a16="http://schemas.microsoft.com/office/drawing/2014/main" id="{283CF605-6CE5-AA83-D845-B0C3ABDCB361}"/>
              </a:ext>
            </a:extLst>
          </p:cNvPr>
          <p:cNvCxnSpPr/>
          <p:nvPr/>
        </p:nvCxnSpPr>
        <p:spPr>
          <a:xfrm flipV="1">
            <a:off x="4324063" y="4795662"/>
            <a:ext cx="763114" cy="537648"/>
          </a:xfrm>
          <a:prstGeom prst="straightConnector1">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Arrow Connector 11">
            <a:extLst>
              <a:ext uri="{FF2B5EF4-FFF2-40B4-BE49-F238E27FC236}">
                <a16:creationId xmlns:a16="http://schemas.microsoft.com/office/drawing/2014/main" id="{171681D0-95F2-905F-77C2-080D0F1774F2}"/>
              </a:ext>
            </a:extLst>
          </p:cNvPr>
          <p:cNvCxnSpPr>
            <a:cxnSpLocks/>
          </p:cNvCxnSpPr>
          <p:nvPr/>
        </p:nvCxnSpPr>
        <p:spPr>
          <a:xfrm>
            <a:off x="4711519" y="6159885"/>
            <a:ext cx="814775" cy="17708"/>
          </a:xfrm>
          <a:prstGeom prst="straightConnector1">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Arrow Connector 12">
            <a:extLst>
              <a:ext uri="{FF2B5EF4-FFF2-40B4-BE49-F238E27FC236}">
                <a16:creationId xmlns:a16="http://schemas.microsoft.com/office/drawing/2014/main" id="{6537B83E-772B-E24C-12CC-271E00BE66CD}"/>
              </a:ext>
            </a:extLst>
          </p:cNvPr>
          <p:cNvCxnSpPr>
            <a:cxnSpLocks/>
          </p:cNvCxnSpPr>
          <p:nvPr/>
        </p:nvCxnSpPr>
        <p:spPr>
          <a:xfrm>
            <a:off x="1883079" y="5075005"/>
            <a:ext cx="530640" cy="430996"/>
          </a:xfrm>
          <a:prstGeom prst="straightConnector1">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Arrow Connector 13">
            <a:extLst>
              <a:ext uri="{FF2B5EF4-FFF2-40B4-BE49-F238E27FC236}">
                <a16:creationId xmlns:a16="http://schemas.microsoft.com/office/drawing/2014/main" id="{52C91E8B-A9B9-804A-4238-D853CC8319A7}"/>
              </a:ext>
            </a:extLst>
          </p:cNvPr>
          <p:cNvCxnSpPr>
            <a:cxnSpLocks/>
          </p:cNvCxnSpPr>
          <p:nvPr/>
        </p:nvCxnSpPr>
        <p:spPr>
          <a:xfrm flipV="1">
            <a:off x="4698606" y="8127798"/>
            <a:ext cx="763114" cy="537648"/>
          </a:xfrm>
          <a:prstGeom prst="straightConnector1">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 name="Straight Arrow Connector 14">
            <a:extLst>
              <a:ext uri="{FF2B5EF4-FFF2-40B4-BE49-F238E27FC236}">
                <a16:creationId xmlns:a16="http://schemas.microsoft.com/office/drawing/2014/main" id="{0D7CAAE4-9619-4D6A-FD1A-DB6239739964}"/>
              </a:ext>
            </a:extLst>
          </p:cNvPr>
          <p:cNvCxnSpPr>
            <a:cxnSpLocks/>
          </p:cNvCxnSpPr>
          <p:nvPr/>
        </p:nvCxnSpPr>
        <p:spPr>
          <a:xfrm flipV="1">
            <a:off x="1753928" y="9780949"/>
            <a:ext cx="672708" cy="305174"/>
          </a:xfrm>
          <a:prstGeom prst="straightConnector1">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 name="Straight Arrow Connector 15">
            <a:extLst>
              <a:ext uri="{FF2B5EF4-FFF2-40B4-BE49-F238E27FC236}">
                <a16:creationId xmlns:a16="http://schemas.microsoft.com/office/drawing/2014/main" id="{1FC8E325-5C73-0D14-AF9C-54C1F2D159AD}"/>
              </a:ext>
            </a:extLst>
          </p:cNvPr>
          <p:cNvCxnSpPr>
            <a:cxnSpLocks/>
          </p:cNvCxnSpPr>
          <p:nvPr/>
        </p:nvCxnSpPr>
        <p:spPr>
          <a:xfrm>
            <a:off x="1702265" y="8252158"/>
            <a:ext cx="685623" cy="418080"/>
          </a:xfrm>
          <a:prstGeom prst="straightConnector1">
            <a:avLst/>
          </a:prstGeom>
          <a:ln>
            <a:solidFill>
              <a:schemeClr val="tx1"/>
            </a:solidFill>
          </a:ln>
        </p:spPr>
        <p:style>
          <a:lnRef idx="2">
            <a:schemeClr val="accent1"/>
          </a:lnRef>
          <a:fillRef idx="0">
            <a:schemeClr val="accent1"/>
          </a:fillRef>
          <a:effectRef idx="1">
            <a:schemeClr val="accent1"/>
          </a:effectRef>
          <a:fontRef idx="minor">
            <a:schemeClr val="tx1"/>
          </a:fontRef>
        </p:style>
      </p:cxnSp>
      <p:pic>
        <p:nvPicPr>
          <p:cNvPr id="19" name="Picture 18" descr="Text Box 4, Textbox">
            <a:extLst>
              <a:ext uri="{FF2B5EF4-FFF2-40B4-BE49-F238E27FC236}">
                <a16:creationId xmlns:a16="http://schemas.microsoft.com/office/drawing/2014/main" id="{33084010-BA4D-49A7-BADB-3A7447A6C4A2}"/>
              </a:ext>
            </a:extLst>
          </p:cNvPr>
          <p:cNvPicPr>
            <a:picLocks noChangeAspect="1"/>
          </p:cNvPicPr>
          <p:nvPr/>
        </p:nvPicPr>
        <p:blipFill>
          <a:blip r:embed="rId2"/>
          <a:srcRect l="-80" t="1889" r="25611" b="6"/>
          <a:stretch>
            <a:fillRect/>
          </a:stretch>
        </p:blipFill>
        <p:spPr>
          <a:xfrm>
            <a:off x="125163" y="11083646"/>
            <a:ext cx="6333871" cy="950739"/>
          </a:xfrm>
          <a:prstGeom prst="rect">
            <a:avLst/>
          </a:prstGeom>
        </p:spPr>
      </p:pic>
      <p:sp>
        <p:nvSpPr>
          <p:cNvPr id="21" name="TextBox 20">
            <a:extLst>
              <a:ext uri="{FF2B5EF4-FFF2-40B4-BE49-F238E27FC236}">
                <a16:creationId xmlns:a16="http://schemas.microsoft.com/office/drawing/2014/main" id="{6619DC47-2E05-7FE5-8568-4E31E9BEDD82}"/>
              </a:ext>
            </a:extLst>
          </p:cNvPr>
          <p:cNvSpPr txBox="1"/>
          <p:nvPr/>
        </p:nvSpPr>
        <p:spPr>
          <a:xfrm>
            <a:off x="4287528" y="11035253"/>
            <a:ext cx="2330661" cy="954107"/>
          </a:xfrm>
          <a:prstGeom prst="rect">
            <a:avLst/>
          </a:prstGeom>
          <a:solidFill>
            <a:schemeClr val="bg2">
              <a:lumMod val="90000"/>
            </a:schemeClr>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a:t>Self-Assessed</a:t>
            </a:r>
          </a:p>
          <a:p>
            <a:endParaRPr lang="en-GB" sz="1400" b="1"/>
          </a:p>
          <a:p>
            <a:endParaRPr lang="en-GB" sz="1400" b="1"/>
          </a:p>
          <a:p>
            <a:endParaRPr lang="en-GB" sz="1400" b="1"/>
          </a:p>
        </p:txBody>
      </p:sp>
      <p:sp>
        <p:nvSpPr>
          <p:cNvPr id="2" name="TextBox 1">
            <a:extLst>
              <a:ext uri="{FF2B5EF4-FFF2-40B4-BE49-F238E27FC236}">
                <a16:creationId xmlns:a16="http://schemas.microsoft.com/office/drawing/2014/main" id="{5E22DD85-921F-25FF-1C42-B23132493BC4}"/>
              </a:ext>
            </a:extLst>
          </p:cNvPr>
          <p:cNvSpPr txBox="1"/>
          <p:nvPr/>
        </p:nvSpPr>
        <p:spPr>
          <a:xfrm>
            <a:off x="127733" y="167732"/>
            <a:ext cx="1757965" cy="646331"/>
          </a:xfrm>
          <a:prstGeom prst="rect">
            <a:avLst/>
          </a:prstGeom>
          <a:noFill/>
          <a:ln>
            <a:solidFill>
              <a:schemeClr val="tx1"/>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Due Date:</a:t>
            </a:r>
          </a:p>
          <a:p>
            <a:endParaRPr lang="en-GB" dirty="0"/>
          </a:p>
        </p:txBody>
      </p:sp>
    </p:spTree>
    <p:extLst>
      <p:ext uri="{BB962C8B-B14F-4D97-AF65-F5344CB8AC3E}">
        <p14:creationId xmlns:p14="http://schemas.microsoft.com/office/powerpoint/2010/main" val="4273594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F8FC6D7-5075-784D-49F1-0046C96464A0}"/>
              </a:ext>
            </a:extLst>
          </p:cNvPr>
          <p:cNvSpPr txBox="1"/>
          <p:nvPr/>
        </p:nvSpPr>
        <p:spPr>
          <a:xfrm>
            <a:off x="1843653" y="322881"/>
            <a:ext cx="34290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a:solidFill>
                  <a:srgbClr val="000000"/>
                </a:solidFill>
                <a:latin typeface="Calibri"/>
              </a:rPr>
              <a:t>Task five – 17th Century war painting. </a:t>
            </a:r>
            <a:endParaRPr lang="en-GB" sz="1600" b="1">
              <a:latin typeface="Calibri"/>
              <a:ea typeface="Calibri"/>
              <a:cs typeface="Calibri"/>
            </a:endParaRPr>
          </a:p>
        </p:txBody>
      </p:sp>
      <p:sp>
        <p:nvSpPr>
          <p:cNvPr id="6" name="TextBox 5">
            <a:extLst>
              <a:ext uri="{FF2B5EF4-FFF2-40B4-BE49-F238E27FC236}">
                <a16:creationId xmlns:a16="http://schemas.microsoft.com/office/drawing/2014/main" id="{6B2F8ADC-F2D5-B95F-6E01-2061452198C7}"/>
              </a:ext>
            </a:extLst>
          </p:cNvPr>
          <p:cNvSpPr txBox="1"/>
          <p:nvPr/>
        </p:nvSpPr>
        <p:spPr>
          <a:xfrm>
            <a:off x="345613" y="673393"/>
            <a:ext cx="6165739" cy="33239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During the time of the Civil War (1642-1651), paintings were important because they helped show power, loyalty between the two sides and identity. Portraits of the king, his supporters and leading figures were used to promote Royalists and the power of the monarchy. Artists like William Dobson who you research in task three would create paintings of the king and his soldiers to recruit new soldiers and show strength. Paintings were the only way for people to visualise what the fighting was like and understand  what was really happening across the country.</a:t>
            </a:r>
          </a:p>
          <a:p>
            <a:endParaRPr lang="en-GB" sz="1400"/>
          </a:p>
          <a:p>
            <a:r>
              <a:rPr lang="en-GB" sz="1400" b="1"/>
              <a:t>Look at the war painting below created in 1645. Next to the painting, draw your own 17th century painting representing a battle in the civil war, think about the armour soldiers were wearing, the ammunition they would have had and try and keep it as realistic to the time period as possible and give your painting a name</a:t>
            </a:r>
          </a:p>
          <a:p>
            <a:endParaRPr lang="en-GB" sz="1400" b="1"/>
          </a:p>
        </p:txBody>
      </p:sp>
      <p:pic>
        <p:nvPicPr>
          <p:cNvPr id="7" name="Picture 6" descr="Victorian Oil Painting Civil War Royalist Pursued By Roundheads Escape">
            <a:extLst>
              <a:ext uri="{FF2B5EF4-FFF2-40B4-BE49-F238E27FC236}">
                <a16:creationId xmlns:a16="http://schemas.microsoft.com/office/drawing/2014/main" id="{9FB497C8-013D-78E0-DA25-01C122D9CD7A}"/>
              </a:ext>
            </a:extLst>
          </p:cNvPr>
          <p:cNvPicPr>
            <a:picLocks noChangeAspect="1"/>
          </p:cNvPicPr>
          <p:nvPr/>
        </p:nvPicPr>
        <p:blipFill>
          <a:blip r:embed="rId2"/>
          <a:stretch>
            <a:fillRect/>
          </a:stretch>
        </p:blipFill>
        <p:spPr>
          <a:xfrm>
            <a:off x="2173638" y="4072826"/>
            <a:ext cx="2743200" cy="2057400"/>
          </a:xfrm>
          <a:prstGeom prst="rect">
            <a:avLst/>
          </a:prstGeom>
        </p:spPr>
      </p:pic>
      <p:sp>
        <p:nvSpPr>
          <p:cNvPr id="8" name="Rectangle 7">
            <a:extLst>
              <a:ext uri="{FF2B5EF4-FFF2-40B4-BE49-F238E27FC236}">
                <a16:creationId xmlns:a16="http://schemas.microsoft.com/office/drawing/2014/main" id="{AE0A2B78-D993-7A31-1592-BB5515ABC229}"/>
              </a:ext>
            </a:extLst>
          </p:cNvPr>
          <p:cNvSpPr/>
          <p:nvPr/>
        </p:nvSpPr>
        <p:spPr>
          <a:xfrm>
            <a:off x="151329" y="6314525"/>
            <a:ext cx="6499179" cy="4381298"/>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descr="Text Box 4, Textbox">
            <a:extLst>
              <a:ext uri="{FF2B5EF4-FFF2-40B4-BE49-F238E27FC236}">
                <a16:creationId xmlns:a16="http://schemas.microsoft.com/office/drawing/2014/main" id="{C405FBC4-B504-2FDE-754F-051577CEA250}"/>
              </a:ext>
            </a:extLst>
          </p:cNvPr>
          <p:cNvPicPr>
            <a:picLocks noChangeAspect="1"/>
          </p:cNvPicPr>
          <p:nvPr/>
        </p:nvPicPr>
        <p:blipFill>
          <a:blip r:embed="rId3"/>
          <a:srcRect l="-80" t="1889" r="25611" b="6"/>
          <a:stretch>
            <a:fillRect/>
          </a:stretch>
        </p:blipFill>
        <p:spPr>
          <a:xfrm>
            <a:off x="125163" y="11083646"/>
            <a:ext cx="6333871" cy="950739"/>
          </a:xfrm>
          <a:prstGeom prst="rect">
            <a:avLst/>
          </a:prstGeom>
        </p:spPr>
      </p:pic>
      <p:sp>
        <p:nvSpPr>
          <p:cNvPr id="12" name="TextBox 11">
            <a:extLst>
              <a:ext uri="{FF2B5EF4-FFF2-40B4-BE49-F238E27FC236}">
                <a16:creationId xmlns:a16="http://schemas.microsoft.com/office/drawing/2014/main" id="{157A6751-4E8E-99C2-4667-FB99D082CE67}"/>
              </a:ext>
            </a:extLst>
          </p:cNvPr>
          <p:cNvSpPr txBox="1"/>
          <p:nvPr/>
        </p:nvSpPr>
        <p:spPr>
          <a:xfrm>
            <a:off x="4287528" y="11035253"/>
            <a:ext cx="2330661" cy="954107"/>
          </a:xfrm>
          <a:prstGeom prst="rect">
            <a:avLst/>
          </a:prstGeom>
          <a:solidFill>
            <a:schemeClr val="bg2">
              <a:lumMod val="90000"/>
            </a:schemeClr>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a:t>Teacher Assessed</a:t>
            </a:r>
          </a:p>
          <a:p>
            <a:endParaRPr lang="en-GB" sz="1400" b="1"/>
          </a:p>
          <a:p>
            <a:endParaRPr lang="en-GB" sz="1400" b="1"/>
          </a:p>
          <a:p>
            <a:endParaRPr lang="en-GB" sz="1400" b="1"/>
          </a:p>
        </p:txBody>
      </p:sp>
      <p:sp>
        <p:nvSpPr>
          <p:cNvPr id="2" name="TextBox 1">
            <a:extLst>
              <a:ext uri="{FF2B5EF4-FFF2-40B4-BE49-F238E27FC236}">
                <a16:creationId xmlns:a16="http://schemas.microsoft.com/office/drawing/2014/main" id="{7D66C5E3-E2EF-FF26-B0BE-45DBB9A71E78}"/>
              </a:ext>
            </a:extLst>
          </p:cNvPr>
          <p:cNvSpPr txBox="1"/>
          <p:nvPr/>
        </p:nvSpPr>
        <p:spPr>
          <a:xfrm>
            <a:off x="153563" y="4636410"/>
            <a:ext cx="1757965" cy="646331"/>
          </a:xfrm>
          <a:prstGeom prst="rect">
            <a:avLst/>
          </a:prstGeom>
          <a:noFill/>
          <a:ln>
            <a:solidFill>
              <a:schemeClr val="tx1"/>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Due Date:</a:t>
            </a:r>
          </a:p>
          <a:p>
            <a:endParaRPr lang="en-GB" dirty="0"/>
          </a:p>
        </p:txBody>
      </p:sp>
    </p:spTree>
    <p:extLst>
      <p:ext uri="{BB962C8B-B14F-4D97-AF65-F5344CB8AC3E}">
        <p14:creationId xmlns:p14="http://schemas.microsoft.com/office/powerpoint/2010/main" val="39080158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EC51E70-E7C6-0D15-1007-C37B79480C5F}"/>
              </a:ext>
            </a:extLst>
          </p:cNvPr>
          <p:cNvSpPr txBox="1"/>
          <p:nvPr/>
        </p:nvSpPr>
        <p:spPr>
          <a:xfrm>
            <a:off x="2373178" y="206643"/>
            <a:ext cx="34290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a:solidFill>
                  <a:srgbClr val="000000"/>
                </a:solidFill>
                <a:latin typeface="Calibri"/>
              </a:rPr>
              <a:t>Task six – Retrieval task</a:t>
            </a:r>
            <a:endParaRPr lang="en-GB" sz="1600" b="1">
              <a:latin typeface="Calibri"/>
              <a:ea typeface="Calibri"/>
              <a:cs typeface="Calibri"/>
            </a:endParaRPr>
          </a:p>
        </p:txBody>
      </p:sp>
      <p:pic>
        <p:nvPicPr>
          <p:cNvPr id="7" name="Picture 6" descr="Text Box 4, Textbox">
            <a:extLst>
              <a:ext uri="{FF2B5EF4-FFF2-40B4-BE49-F238E27FC236}">
                <a16:creationId xmlns:a16="http://schemas.microsoft.com/office/drawing/2014/main" id="{78F7C594-686E-F91A-08BE-AC055B34EF17}"/>
              </a:ext>
            </a:extLst>
          </p:cNvPr>
          <p:cNvPicPr>
            <a:picLocks noChangeAspect="1"/>
          </p:cNvPicPr>
          <p:nvPr/>
        </p:nvPicPr>
        <p:blipFill>
          <a:blip r:embed="rId2"/>
          <a:srcRect l="-80" t="1889" r="25611" b="6"/>
          <a:stretch>
            <a:fillRect/>
          </a:stretch>
        </p:blipFill>
        <p:spPr>
          <a:xfrm>
            <a:off x="125163" y="11083646"/>
            <a:ext cx="6333871" cy="950739"/>
          </a:xfrm>
          <a:prstGeom prst="rect">
            <a:avLst/>
          </a:prstGeom>
        </p:spPr>
      </p:pic>
      <p:sp>
        <p:nvSpPr>
          <p:cNvPr id="9" name="TextBox 8">
            <a:extLst>
              <a:ext uri="{FF2B5EF4-FFF2-40B4-BE49-F238E27FC236}">
                <a16:creationId xmlns:a16="http://schemas.microsoft.com/office/drawing/2014/main" id="{D1957F89-0E20-DD10-7065-987D7122FC53}"/>
              </a:ext>
            </a:extLst>
          </p:cNvPr>
          <p:cNvSpPr txBox="1"/>
          <p:nvPr/>
        </p:nvSpPr>
        <p:spPr>
          <a:xfrm>
            <a:off x="4287528" y="11035253"/>
            <a:ext cx="2330661" cy="954107"/>
          </a:xfrm>
          <a:prstGeom prst="rect">
            <a:avLst/>
          </a:prstGeom>
          <a:solidFill>
            <a:schemeClr val="bg2">
              <a:lumMod val="90000"/>
            </a:schemeClr>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a:t>Peer Assessed</a:t>
            </a:r>
          </a:p>
          <a:p>
            <a:endParaRPr lang="en-GB" sz="1400" b="1"/>
          </a:p>
          <a:p>
            <a:endParaRPr lang="en-GB" sz="1400" b="1"/>
          </a:p>
          <a:p>
            <a:endParaRPr lang="en-GB" sz="1400" b="1"/>
          </a:p>
        </p:txBody>
      </p:sp>
      <p:sp>
        <p:nvSpPr>
          <p:cNvPr id="10" name="TextBox 9">
            <a:extLst>
              <a:ext uri="{FF2B5EF4-FFF2-40B4-BE49-F238E27FC236}">
                <a16:creationId xmlns:a16="http://schemas.microsoft.com/office/drawing/2014/main" id="{B02D2C4D-E613-5FDA-933A-E29CB61D46F5}"/>
              </a:ext>
            </a:extLst>
          </p:cNvPr>
          <p:cNvSpPr txBox="1"/>
          <p:nvPr/>
        </p:nvSpPr>
        <p:spPr>
          <a:xfrm>
            <a:off x="341961" y="707668"/>
            <a:ext cx="6173304" cy="96026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AutoNum type="arabicPeriod"/>
            </a:pPr>
            <a:r>
              <a:rPr lang="en-GB" sz="1400"/>
              <a:t>What are two reasons why women were accused of Witchcraft?</a:t>
            </a:r>
          </a:p>
          <a:p>
            <a:r>
              <a:rPr lang="en-GB"/>
              <a:t>___________________________________________________________________________________________________________________________________________________________________________</a:t>
            </a:r>
          </a:p>
          <a:p>
            <a:endParaRPr lang="en-GB"/>
          </a:p>
          <a:p>
            <a:r>
              <a:rPr lang="en-GB" sz="1400"/>
              <a:t>2. How were witches executed? </a:t>
            </a:r>
          </a:p>
          <a:p>
            <a:endParaRPr lang="en-GB" sz="1400"/>
          </a:p>
          <a:p>
            <a:pPr algn="ctr"/>
            <a:r>
              <a:rPr lang="en-GB" sz="1400"/>
              <a:t>a) burnt at the stake       b) beheaded     c) hung drawn and quartered.</a:t>
            </a:r>
          </a:p>
          <a:p>
            <a:endParaRPr lang="en-GB" sz="1400"/>
          </a:p>
          <a:p>
            <a:r>
              <a:rPr lang="en-GB" sz="1400"/>
              <a:t>3.</a:t>
            </a:r>
            <a:r>
              <a:rPr lang="en-GB"/>
              <a:t> </a:t>
            </a:r>
            <a:r>
              <a:rPr lang="en-GB" sz="1400"/>
              <a:t>Name three jobs poor people did in 16-17th Britain:</a:t>
            </a:r>
          </a:p>
          <a:p>
            <a:r>
              <a:rPr lang="en-GB"/>
              <a:t>___________________________________________________________________________________________________________________________________________________________________________</a:t>
            </a:r>
          </a:p>
          <a:p>
            <a:endParaRPr lang="en-GB"/>
          </a:p>
          <a:p>
            <a:r>
              <a:rPr lang="en-GB" sz="1400"/>
              <a:t>4. Name three sports created in 16-17th century Britain:</a:t>
            </a:r>
          </a:p>
          <a:p>
            <a:r>
              <a:rPr lang="en-GB"/>
              <a:t>___________________________________________________________________________________________________________________________________________________________________________</a:t>
            </a:r>
          </a:p>
          <a:p>
            <a:endParaRPr lang="en-GB" sz="1400"/>
          </a:p>
          <a:p>
            <a:r>
              <a:rPr lang="en-GB" sz="1400"/>
              <a:t>5. Why were portraits so important to monarchs?</a:t>
            </a:r>
          </a:p>
          <a:p>
            <a:r>
              <a:rPr lang="en-GB"/>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endParaRPr lang="en-GB"/>
          </a:p>
          <a:p>
            <a:r>
              <a:rPr lang="en-GB" sz="1400"/>
              <a:t>6. Which children were able to go to school in this time-period?</a:t>
            </a:r>
          </a:p>
          <a:p>
            <a:r>
              <a:rPr lang="en-GB"/>
              <a:t>__________________________________________________________________________________________________________________</a:t>
            </a:r>
          </a:p>
          <a:p>
            <a:endParaRPr lang="en-GB"/>
          </a:p>
          <a:p>
            <a:r>
              <a:rPr lang="en-GB" sz="1400"/>
              <a:t>7. What was the purpose of newspapers and magazines in this time-period?</a:t>
            </a:r>
          </a:p>
          <a:p>
            <a:r>
              <a:rPr lang="en-GB"/>
              <a:t>__________________________________________________________________________________________________________________</a:t>
            </a:r>
            <a:endParaRPr lang="en-GB" sz="1400"/>
          </a:p>
          <a:p>
            <a:endParaRPr lang="en-GB" sz="1400"/>
          </a:p>
          <a:p>
            <a:r>
              <a:rPr lang="en-GB" sz="1400"/>
              <a:t>8. Could always trust what newspapers and magazines wrote? Why?</a:t>
            </a:r>
          </a:p>
          <a:p>
            <a:r>
              <a:rPr lang="en-GB"/>
              <a:t>__________________________________________________________________________________________________________________</a:t>
            </a:r>
          </a:p>
        </p:txBody>
      </p:sp>
      <p:sp>
        <p:nvSpPr>
          <p:cNvPr id="2" name="TextBox 1">
            <a:extLst>
              <a:ext uri="{FF2B5EF4-FFF2-40B4-BE49-F238E27FC236}">
                <a16:creationId xmlns:a16="http://schemas.microsoft.com/office/drawing/2014/main" id="{4FFE8852-F786-49EF-9761-0C5A3DB60532}"/>
              </a:ext>
            </a:extLst>
          </p:cNvPr>
          <p:cNvSpPr txBox="1"/>
          <p:nvPr/>
        </p:nvSpPr>
        <p:spPr>
          <a:xfrm>
            <a:off x="489360" y="10047902"/>
            <a:ext cx="1757965" cy="646331"/>
          </a:xfrm>
          <a:prstGeom prst="rect">
            <a:avLst/>
          </a:prstGeom>
          <a:noFill/>
          <a:ln>
            <a:solidFill>
              <a:schemeClr val="tx1"/>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Due Date:</a:t>
            </a:r>
          </a:p>
          <a:p>
            <a:endParaRPr lang="en-GB" dirty="0"/>
          </a:p>
        </p:txBody>
      </p:sp>
    </p:spTree>
    <p:extLst>
      <p:ext uri="{BB962C8B-B14F-4D97-AF65-F5344CB8AC3E}">
        <p14:creationId xmlns:p14="http://schemas.microsoft.com/office/powerpoint/2010/main" val="35869762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d26d9f3-00c8-46a8-af8a-f115d2bb494a">
      <Terms xmlns="http://schemas.microsoft.com/office/infopath/2007/PartnerControls"/>
    </lcf76f155ced4ddcb4097134ff3c332f>
    <TaxCatchAll xmlns="942d3b4a-8040-46f6-b666-181c3c5fc128" xsi:nil="true"/>
    <MBATTEN xmlns="cd26d9f3-00c8-46a8-af8a-f115d2bb494a">
      <UserInfo>
        <DisplayName/>
        <AccountId xsi:nil="true"/>
        <AccountType/>
      </UserInfo>
    </MBATTEN>
    <SharedWithUsers xmlns="942d3b4a-8040-46f6-b666-181c3c5fc128">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E7A0185C1481040AE49E8D4A78A34FD" ma:contentTypeVersion="21" ma:contentTypeDescription="Create a new document." ma:contentTypeScope="" ma:versionID="267faf121d7170fb8f6ab816bc6268dc">
  <xsd:schema xmlns:xsd="http://www.w3.org/2001/XMLSchema" xmlns:xs="http://www.w3.org/2001/XMLSchema" xmlns:p="http://schemas.microsoft.com/office/2006/metadata/properties" xmlns:ns2="942d3b4a-8040-46f6-b666-181c3c5fc128" xmlns:ns3="cd26d9f3-00c8-46a8-af8a-f115d2bb494a" targetNamespace="http://schemas.microsoft.com/office/2006/metadata/properties" ma:root="true" ma:fieldsID="e72066525e7d1e0f77649f080eb251d1" ns2:_="" ns3:_="">
    <xsd:import namespace="942d3b4a-8040-46f6-b666-181c3c5fc128"/>
    <xsd:import namespace="cd26d9f3-00c8-46a8-af8a-f115d2bb494a"/>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OCR" minOccurs="0"/>
                <xsd:element ref="ns3:MediaServiceGenerationTime" minOccurs="0"/>
                <xsd:element ref="ns3:MediaServiceEventHashCode" minOccurs="0"/>
                <xsd:element ref="ns3:MediaServiceDateTaken"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MediaServiceLocation" minOccurs="0"/>
                <xsd:element ref="ns3:MediaServiceObjectDetectorVersions" minOccurs="0"/>
                <xsd:element ref="ns3:MediaServiceSearchProperties" minOccurs="0"/>
                <xsd:element ref="ns3:MBATTE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2d3b4a-8040-46f6-b666-181c3c5fc12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c383482e-f750-4d18-b84d-f800bda8032c}" ma:internalName="TaxCatchAll" ma:showField="CatchAllData" ma:web="942d3b4a-8040-46f6-b666-181c3c5fc12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cd26d9f3-00c8-46a8-af8a-f115d2bb494a"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fb50e182-f825-4ea8-bcdd-5bcf61a37391" ma:termSetId="09814cd3-568e-fe90-9814-8d621ff8fb84" ma:anchorId="fba54fb3-c3e1-fe81-a776-ca4b69148c4d" ma:open="true" ma:isKeyword="false">
      <xsd:complexType>
        <xsd:sequence>
          <xsd:element ref="pc:Terms" minOccurs="0" maxOccurs="1"/>
        </xsd:sequence>
      </xsd:complexType>
    </xsd:element>
    <xsd:element name="MediaServiceLocation" ma:index="22" nillable="true" ma:displayName="Location" ma:internalName="MediaServiceLocation"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BATTEN" ma:index="25" nillable="true" ma:displayName="MBATTEN" ma:description="4-12-25" ma:list="UserInfo" ma:SharePointGroup="0" ma:internalName="MBATTEN">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89EA5C0-E3E4-4E48-8D2C-5248CD83BB88}">
  <ds:schemaRefs>
    <ds:schemaRef ds:uri="http://schemas.microsoft.com/office/2006/metadata/properties"/>
    <ds:schemaRef ds:uri="http://schemas.microsoft.com/office/infopath/2007/PartnerControls"/>
    <ds:schemaRef ds:uri="0aa30724-56b4-48ff-baff-a07b31579e6e"/>
    <ds:schemaRef ds:uri="ae1cebdd-c5ae-43ec-b885-21a186080af3"/>
  </ds:schemaRefs>
</ds:datastoreItem>
</file>

<file path=customXml/itemProps2.xml><?xml version="1.0" encoding="utf-8"?>
<ds:datastoreItem xmlns:ds="http://schemas.openxmlformats.org/officeDocument/2006/customXml" ds:itemID="{B7814F46-88D2-4212-9771-060077C6807E}">
  <ds:schemaRefs>
    <ds:schemaRef ds:uri="http://schemas.microsoft.com/sharepoint/v3/contenttype/forms"/>
  </ds:schemaRefs>
</ds:datastoreItem>
</file>

<file path=customXml/itemProps3.xml><?xml version="1.0" encoding="utf-8"?>
<ds:datastoreItem xmlns:ds="http://schemas.openxmlformats.org/officeDocument/2006/customXml" ds:itemID="{4634AC09-A9D6-4EF3-8ACD-64B59DA74E28}"/>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7</Slides>
  <Notes>0</Notes>
  <HiddenSlides>0</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4</cp:revision>
  <dcterms:created xsi:type="dcterms:W3CDTF">2026-06-22T10:48:10Z</dcterms:created>
  <dcterms:modified xsi:type="dcterms:W3CDTF">2026-06-25T13:17:53Z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0x010100BE7A0185C1481040AE49E8D4A78A34FD</vt:lpwstr>
  </property>
  <property fmtid="{D5CDD505-2E9C-101B-9397-08002B2CF9AE}" pid="3" name="MediaServiceImageTags">
    <vt:lpwstr/>
  </property>
  <property fmtid="{D5CDD505-2E9C-101B-9397-08002B2CF9AE}" pid="4" name="xd_ProgID">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y fmtid="{D5CDD505-2E9C-101B-9397-08002B2CF9AE}" pid="11" name="xd_Signature">
    <vt:bool>false</vt:bool>
  </property>
</Properties>
</file>