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6" r:id="rId4"/>
  </p:sldMasterIdLst>
  <p:notesMasterIdLst>
    <p:notesMasterId r:id="rId39"/>
  </p:notesMasterIdLst>
  <p:handoutMasterIdLst>
    <p:handoutMasterId r:id="rId40"/>
  </p:handoutMasterIdLst>
  <p:sldIdLst>
    <p:sldId id="299" r:id="rId5"/>
    <p:sldId id="324" r:id="rId6"/>
    <p:sldId id="363" r:id="rId7"/>
    <p:sldId id="368" r:id="rId8"/>
    <p:sldId id="364" r:id="rId9"/>
    <p:sldId id="371" r:id="rId10"/>
    <p:sldId id="372" r:id="rId11"/>
    <p:sldId id="373" r:id="rId12"/>
    <p:sldId id="365" r:id="rId13"/>
    <p:sldId id="366" r:id="rId14"/>
    <p:sldId id="367" r:id="rId15"/>
    <p:sldId id="376" r:id="rId16"/>
    <p:sldId id="370" r:id="rId17"/>
    <p:sldId id="292" r:id="rId18"/>
    <p:sldId id="273" r:id="rId19"/>
    <p:sldId id="375" r:id="rId20"/>
    <p:sldId id="374" r:id="rId21"/>
    <p:sldId id="288" r:id="rId22"/>
    <p:sldId id="278" r:id="rId23"/>
    <p:sldId id="286" r:id="rId24"/>
    <p:sldId id="280" r:id="rId25"/>
    <p:sldId id="383" r:id="rId26"/>
    <p:sldId id="379" r:id="rId27"/>
    <p:sldId id="369" r:id="rId28"/>
    <p:sldId id="380" r:id="rId29"/>
    <p:sldId id="283" r:id="rId30"/>
    <p:sldId id="281" r:id="rId31"/>
    <p:sldId id="285" r:id="rId32"/>
    <p:sldId id="382" r:id="rId33"/>
    <p:sldId id="276" r:id="rId34"/>
    <p:sldId id="287" r:id="rId35"/>
    <p:sldId id="381" r:id="rId36"/>
    <p:sldId id="384" r:id="rId37"/>
    <p:sldId id="270" r:id="rId38"/>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7446B4-2491-4DC3-9947-B326741FCB11}" v="31" dt="2024-01-21T17:38:56.6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634" autoAdjust="0"/>
    <p:restoredTop sz="83382" autoAdjust="0"/>
  </p:normalViewPr>
  <p:slideViewPr>
    <p:cSldViewPr snapToGrid="0">
      <p:cViewPr varScale="1">
        <p:scale>
          <a:sx n="75" d="100"/>
          <a:sy n="75" d="100"/>
        </p:scale>
        <p:origin x="297" y="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BENEDICT" userId="496e5eb1-6bf4-49ca-9932-f7c831de9a9f" providerId="ADAL" clId="{4F7446B4-2491-4DC3-9947-B326741FCB11}"/>
    <pc:docChg chg="undo custSel addSld delSld modSld sldOrd">
      <pc:chgData name="NBENEDICT" userId="496e5eb1-6bf4-49ca-9932-f7c831de9a9f" providerId="ADAL" clId="{4F7446B4-2491-4DC3-9947-B326741FCB11}" dt="2024-01-21T17:47:40.371" v="1242" actId="20577"/>
      <pc:docMkLst>
        <pc:docMk/>
      </pc:docMkLst>
      <pc:sldChg chg="del">
        <pc:chgData name="NBENEDICT" userId="496e5eb1-6bf4-49ca-9932-f7c831de9a9f" providerId="ADAL" clId="{4F7446B4-2491-4DC3-9947-B326741FCB11}" dt="2024-01-21T16:33:25.929" v="88" actId="47"/>
        <pc:sldMkLst>
          <pc:docMk/>
          <pc:sldMk cId="454154997" sldId="256"/>
        </pc:sldMkLst>
      </pc:sldChg>
      <pc:sldChg chg="addSp delSp modSp mod">
        <pc:chgData name="NBENEDICT" userId="496e5eb1-6bf4-49ca-9932-f7c831de9a9f" providerId="ADAL" clId="{4F7446B4-2491-4DC3-9947-B326741FCB11}" dt="2024-01-21T17:45:54.052" v="1214" actId="403"/>
        <pc:sldMkLst>
          <pc:docMk/>
          <pc:sldMk cId="2450033444" sldId="270"/>
        </pc:sldMkLst>
        <pc:spChg chg="mod">
          <ac:chgData name="NBENEDICT" userId="496e5eb1-6bf4-49ca-9932-f7c831de9a9f" providerId="ADAL" clId="{4F7446B4-2491-4DC3-9947-B326741FCB11}" dt="2024-01-21T17:43:35.432" v="1211" actId="1076"/>
          <ac:spMkLst>
            <pc:docMk/>
            <pc:sldMk cId="2450033444" sldId="270"/>
            <ac:spMk id="2" creationId="{00000000-0000-0000-0000-000000000000}"/>
          </ac:spMkLst>
        </pc:spChg>
        <pc:spChg chg="add mod">
          <ac:chgData name="NBENEDICT" userId="496e5eb1-6bf4-49ca-9932-f7c831de9a9f" providerId="ADAL" clId="{4F7446B4-2491-4DC3-9947-B326741FCB11}" dt="2024-01-21T17:45:54.052" v="1214" actId="403"/>
          <ac:spMkLst>
            <pc:docMk/>
            <pc:sldMk cId="2450033444" sldId="270"/>
            <ac:spMk id="4" creationId="{C49A6E53-0EC7-E181-7232-932DCEE4A123}"/>
          </ac:spMkLst>
        </pc:spChg>
        <pc:picChg chg="del">
          <ac:chgData name="NBENEDICT" userId="496e5eb1-6bf4-49ca-9932-f7c831de9a9f" providerId="ADAL" clId="{4F7446B4-2491-4DC3-9947-B326741FCB11}" dt="2024-01-21T17:16:33.517" v="526" actId="478"/>
          <ac:picMkLst>
            <pc:docMk/>
            <pc:sldMk cId="2450033444" sldId="270"/>
            <ac:picMk id="12" creationId="{DA07E61B-7FD7-5295-C01B-FA011573DEB8}"/>
          </ac:picMkLst>
        </pc:picChg>
      </pc:sldChg>
      <pc:sldChg chg="ord">
        <pc:chgData name="NBENEDICT" userId="496e5eb1-6bf4-49ca-9932-f7c831de9a9f" providerId="ADAL" clId="{4F7446B4-2491-4DC3-9947-B326741FCB11}" dt="2024-01-21T16:40:42.623" v="371"/>
        <pc:sldMkLst>
          <pc:docMk/>
          <pc:sldMk cId="3814594812" sldId="273"/>
        </pc:sldMkLst>
      </pc:sldChg>
      <pc:sldChg chg="modSp mod modAnim">
        <pc:chgData name="NBENEDICT" userId="496e5eb1-6bf4-49ca-9932-f7c831de9a9f" providerId="ADAL" clId="{4F7446B4-2491-4DC3-9947-B326741FCB11}" dt="2024-01-21T17:33:26.371" v="927" actId="1076"/>
        <pc:sldMkLst>
          <pc:docMk/>
          <pc:sldMk cId="3703584909" sldId="278"/>
        </pc:sldMkLst>
        <pc:spChg chg="mod">
          <ac:chgData name="NBENEDICT" userId="496e5eb1-6bf4-49ca-9932-f7c831de9a9f" providerId="ADAL" clId="{4F7446B4-2491-4DC3-9947-B326741FCB11}" dt="2024-01-21T17:33:23.823" v="926" actId="403"/>
          <ac:spMkLst>
            <pc:docMk/>
            <pc:sldMk cId="3703584909" sldId="278"/>
            <ac:spMk id="3" creationId="{00000000-0000-0000-0000-000000000000}"/>
          </ac:spMkLst>
        </pc:spChg>
        <pc:picChg chg="mod">
          <ac:chgData name="NBENEDICT" userId="496e5eb1-6bf4-49ca-9932-f7c831de9a9f" providerId="ADAL" clId="{4F7446B4-2491-4DC3-9947-B326741FCB11}" dt="2024-01-21T17:33:26.371" v="927" actId="1076"/>
          <ac:picMkLst>
            <pc:docMk/>
            <pc:sldMk cId="3703584909" sldId="278"/>
            <ac:picMk id="4" creationId="{00000000-0000-0000-0000-000000000000}"/>
          </ac:picMkLst>
        </pc:picChg>
      </pc:sldChg>
      <pc:sldChg chg="del">
        <pc:chgData name="NBENEDICT" userId="496e5eb1-6bf4-49ca-9932-f7c831de9a9f" providerId="ADAL" clId="{4F7446B4-2491-4DC3-9947-B326741FCB11}" dt="2024-01-21T16:34:20.134" v="106" actId="47"/>
        <pc:sldMkLst>
          <pc:docMk/>
          <pc:sldMk cId="4046696272" sldId="279"/>
        </pc:sldMkLst>
      </pc:sldChg>
      <pc:sldChg chg="modSp mod">
        <pc:chgData name="NBENEDICT" userId="496e5eb1-6bf4-49ca-9932-f7c831de9a9f" providerId="ADAL" clId="{4F7446B4-2491-4DC3-9947-B326741FCB11}" dt="2024-01-21T17:47:40.371" v="1242" actId="20577"/>
        <pc:sldMkLst>
          <pc:docMk/>
          <pc:sldMk cId="2927024669" sldId="280"/>
        </pc:sldMkLst>
        <pc:spChg chg="mod">
          <ac:chgData name="NBENEDICT" userId="496e5eb1-6bf4-49ca-9932-f7c831de9a9f" providerId="ADAL" clId="{4F7446B4-2491-4DC3-9947-B326741FCB11}" dt="2024-01-21T17:47:40.371" v="1242" actId="20577"/>
          <ac:spMkLst>
            <pc:docMk/>
            <pc:sldMk cId="2927024669" sldId="280"/>
            <ac:spMk id="3" creationId="{00000000-0000-0000-0000-000000000000}"/>
          </ac:spMkLst>
        </pc:spChg>
      </pc:sldChg>
      <pc:sldChg chg="del">
        <pc:chgData name="NBENEDICT" userId="496e5eb1-6bf4-49ca-9932-f7c831de9a9f" providerId="ADAL" clId="{4F7446B4-2491-4DC3-9947-B326741FCB11}" dt="2024-01-21T16:33:34.186" v="92" actId="47"/>
        <pc:sldMkLst>
          <pc:docMk/>
          <pc:sldMk cId="3893773985" sldId="282"/>
        </pc:sldMkLst>
      </pc:sldChg>
      <pc:sldChg chg="modSp mod">
        <pc:chgData name="NBENEDICT" userId="496e5eb1-6bf4-49ca-9932-f7c831de9a9f" providerId="ADAL" clId="{4F7446B4-2491-4DC3-9947-B326741FCB11}" dt="2024-01-21T17:25:18.647" v="572" actId="1076"/>
        <pc:sldMkLst>
          <pc:docMk/>
          <pc:sldMk cId="1168226178" sldId="283"/>
        </pc:sldMkLst>
        <pc:spChg chg="mod">
          <ac:chgData name="NBENEDICT" userId="496e5eb1-6bf4-49ca-9932-f7c831de9a9f" providerId="ADAL" clId="{4F7446B4-2491-4DC3-9947-B326741FCB11}" dt="2024-01-21T17:25:18.647" v="572" actId="1076"/>
          <ac:spMkLst>
            <pc:docMk/>
            <pc:sldMk cId="1168226178" sldId="283"/>
            <ac:spMk id="3" creationId="{00000000-0000-0000-0000-000000000000}"/>
          </ac:spMkLst>
        </pc:spChg>
      </pc:sldChg>
      <pc:sldChg chg="del">
        <pc:chgData name="NBENEDICT" userId="496e5eb1-6bf4-49ca-9932-f7c831de9a9f" providerId="ADAL" clId="{4F7446B4-2491-4DC3-9947-B326741FCB11}" dt="2024-01-21T16:34:42.115" v="107" actId="47"/>
        <pc:sldMkLst>
          <pc:docMk/>
          <pc:sldMk cId="4039485729" sldId="284"/>
        </pc:sldMkLst>
      </pc:sldChg>
      <pc:sldChg chg="modSp mod">
        <pc:chgData name="NBENEDICT" userId="496e5eb1-6bf4-49ca-9932-f7c831de9a9f" providerId="ADAL" clId="{4F7446B4-2491-4DC3-9947-B326741FCB11}" dt="2024-01-21T17:47:24.668" v="1237" actId="14100"/>
        <pc:sldMkLst>
          <pc:docMk/>
          <pc:sldMk cId="972699974" sldId="286"/>
        </pc:sldMkLst>
        <pc:spChg chg="mod">
          <ac:chgData name="NBENEDICT" userId="496e5eb1-6bf4-49ca-9932-f7c831de9a9f" providerId="ADAL" clId="{4F7446B4-2491-4DC3-9947-B326741FCB11}" dt="2024-01-21T17:47:24.668" v="1237" actId="14100"/>
          <ac:spMkLst>
            <pc:docMk/>
            <pc:sldMk cId="972699974" sldId="286"/>
            <ac:spMk id="3" creationId="{00000000-0000-0000-0000-000000000000}"/>
          </ac:spMkLst>
        </pc:spChg>
      </pc:sldChg>
      <pc:sldChg chg="modSp mod">
        <pc:chgData name="NBENEDICT" userId="496e5eb1-6bf4-49ca-9932-f7c831de9a9f" providerId="ADAL" clId="{4F7446B4-2491-4DC3-9947-B326741FCB11}" dt="2024-01-21T17:46:55.070" v="1236" actId="20577"/>
        <pc:sldMkLst>
          <pc:docMk/>
          <pc:sldMk cId="4066334254" sldId="287"/>
        </pc:sldMkLst>
        <pc:spChg chg="mod">
          <ac:chgData name="NBENEDICT" userId="496e5eb1-6bf4-49ca-9932-f7c831de9a9f" providerId="ADAL" clId="{4F7446B4-2491-4DC3-9947-B326741FCB11}" dt="2024-01-21T17:46:55.070" v="1236" actId="20577"/>
          <ac:spMkLst>
            <pc:docMk/>
            <pc:sldMk cId="4066334254" sldId="287"/>
            <ac:spMk id="3" creationId="{00000000-0000-0000-0000-000000000000}"/>
          </ac:spMkLst>
        </pc:spChg>
      </pc:sldChg>
      <pc:sldChg chg="addSp delSp modSp mod">
        <pc:chgData name="NBENEDICT" userId="496e5eb1-6bf4-49ca-9932-f7c831de9a9f" providerId="ADAL" clId="{4F7446B4-2491-4DC3-9947-B326741FCB11}" dt="2024-01-21T17:12:54.622" v="525" actId="20577"/>
        <pc:sldMkLst>
          <pc:docMk/>
          <pc:sldMk cId="556948704" sldId="288"/>
        </pc:sldMkLst>
        <pc:spChg chg="del">
          <ac:chgData name="NBENEDICT" userId="496e5eb1-6bf4-49ca-9932-f7c831de9a9f" providerId="ADAL" clId="{4F7446B4-2491-4DC3-9947-B326741FCB11}" dt="2024-01-21T16:43:47.618" v="490" actId="478"/>
          <ac:spMkLst>
            <pc:docMk/>
            <pc:sldMk cId="556948704" sldId="288"/>
            <ac:spMk id="2" creationId="{00000000-0000-0000-0000-000000000000}"/>
          </ac:spMkLst>
        </pc:spChg>
        <pc:spChg chg="del mod">
          <ac:chgData name="NBENEDICT" userId="496e5eb1-6bf4-49ca-9932-f7c831de9a9f" providerId="ADAL" clId="{4F7446B4-2491-4DC3-9947-B326741FCB11}" dt="2024-01-21T16:43:44.309" v="489" actId="478"/>
          <ac:spMkLst>
            <pc:docMk/>
            <pc:sldMk cId="556948704" sldId="288"/>
            <ac:spMk id="3" creationId="{00000000-0000-0000-0000-000000000000}"/>
          </ac:spMkLst>
        </pc:spChg>
        <pc:spChg chg="mod">
          <ac:chgData name="NBENEDICT" userId="496e5eb1-6bf4-49ca-9932-f7c831de9a9f" providerId="ADAL" clId="{4F7446B4-2491-4DC3-9947-B326741FCB11}" dt="2024-01-21T17:12:54.622" v="525" actId="20577"/>
          <ac:spMkLst>
            <pc:docMk/>
            <pc:sldMk cId="556948704" sldId="288"/>
            <ac:spMk id="4" creationId="{00000000-0000-0000-0000-000000000000}"/>
          </ac:spMkLst>
        </pc:spChg>
        <pc:spChg chg="del">
          <ac:chgData name="NBENEDICT" userId="496e5eb1-6bf4-49ca-9932-f7c831de9a9f" providerId="ADAL" clId="{4F7446B4-2491-4DC3-9947-B326741FCB11}" dt="2024-01-21T17:07:04.615" v="498" actId="478"/>
          <ac:spMkLst>
            <pc:docMk/>
            <pc:sldMk cId="556948704" sldId="288"/>
            <ac:spMk id="5" creationId="{00000000-0000-0000-0000-000000000000}"/>
          </ac:spMkLst>
        </pc:spChg>
        <pc:spChg chg="add del mod">
          <ac:chgData name="NBENEDICT" userId="496e5eb1-6bf4-49ca-9932-f7c831de9a9f" providerId="ADAL" clId="{4F7446B4-2491-4DC3-9947-B326741FCB11}" dt="2024-01-21T16:43:51.031" v="491" actId="478"/>
          <ac:spMkLst>
            <pc:docMk/>
            <pc:sldMk cId="556948704" sldId="288"/>
            <ac:spMk id="7" creationId="{10BB93B1-2CE7-1C72-B04D-AFB33065EC65}"/>
          </ac:spMkLst>
        </pc:spChg>
        <pc:spChg chg="add del mod">
          <ac:chgData name="NBENEDICT" userId="496e5eb1-6bf4-49ca-9932-f7c831de9a9f" providerId="ADAL" clId="{4F7446B4-2491-4DC3-9947-B326741FCB11}" dt="2024-01-21T17:07:11.213" v="500" actId="478"/>
          <ac:spMkLst>
            <pc:docMk/>
            <pc:sldMk cId="556948704" sldId="288"/>
            <ac:spMk id="9" creationId="{8FC579AF-E366-B692-E989-BB5AD2492C7C}"/>
          </ac:spMkLst>
        </pc:spChg>
      </pc:sldChg>
      <pc:sldChg chg="del">
        <pc:chgData name="NBENEDICT" userId="496e5eb1-6bf4-49ca-9932-f7c831de9a9f" providerId="ADAL" clId="{4F7446B4-2491-4DC3-9947-B326741FCB11}" dt="2024-01-21T16:34:17.788" v="105" actId="47"/>
        <pc:sldMkLst>
          <pc:docMk/>
          <pc:sldMk cId="1416230186" sldId="289"/>
        </pc:sldMkLst>
      </pc:sldChg>
      <pc:sldChg chg="del">
        <pc:chgData name="NBENEDICT" userId="496e5eb1-6bf4-49ca-9932-f7c831de9a9f" providerId="ADAL" clId="{4F7446B4-2491-4DC3-9947-B326741FCB11}" dt="2024-01-21T16:34:44.242" v="108" actId="47"/>
        <pc:sldMkLst>
          <pc:docMk/>
          <pc:sldMk cId="2933807446" sldId="290"/>
        </pc:sldMkLst>
      </pc:sldChg>
      <pc:sldChg chg="del">
        <pc:chgData name="NBENEDICT" userId="496e5eb1-6bf4-49ca-9932-f7c831de9a9f" providerId="ADAL" clId="{4F7446B4-2491-4DC3-9947-B326741FCB11}" dt="2024-01-21T17:07:43.120" v="502" actId="47"/>
        <pc:sldMkLst>
          <pc:docMk/>
          <pc:sldMk cId="3743419274" sldId="291"/>
        </pc:sldMkLst>
      </pc:sldChg>
      <pc:sldChg chg="modSp add del mod">
        <pc:chgData name="NBENEDICT" userId="496e5eb1-6bf4-49ca-9932-f7c831de9a9f" providerId="ADAL" clId="{4F7446B4-2491-4DC3-9947-B326741FCB11}" dt="2024-01-21T16:37:38.973" v="168" actId="20577"/>
        <pc:sldMkLst>
          <pc:docMk/>
          <pc:sldMk cId="1668306560" sldId="292"/>
        </pc:sldMkLst>
        <pc:spChg chg="mod">
          <ac:chgData name="NBENEDICT" userId="496e5eb1-6bf4-49ca-9932-f7c831de9a9f" providerId="ADAL" clId="{4F7446B4-2491-4DC3-9947-B326741FCB11}" dt="2024-01-21T16:37:38.973" v="168" actId="20577"/>
          <ac:spMkLst>
            <pc:docMk/>
            <pc:sldMk cId="1668306560" sldId="292"/>
            <ac:spMk id="2" creationId="{00000000-0000-0000-0000-000000000000}"/>
          </ac:spMkLst>
        </pc:spChg>
      </pc:sldChg>
      <pc:sldChg chg="del">
        <pc:chgData name="NBENEDICT" userId="496e5eb1-6bf4-49ca-9932-f7c831de9a9f" providerId="ADAL" clId="{4F7446B4-2491-4DC3-9947-B326741FCB11}" dt="2024-01-21T16:33:46.936" v="97" actId="47"/>
        <pc:sldMkLst>
          <pc:docMk/>
          <pc:sldMk cId="3826549611" sldId="293"/>
        </pc:sldMkLst>
      </pc:sldChg>
      <pc:sldChg chg="del">
        <pc:chgData name="NBENEDICT" userId="496e5eb1-6bf4-49ca-9932-f7c831de9a9f" providerId="ADAL" clId="{4F7446B4-2491-4DC3-9947-B326741FCB11}" dt="2024-01-21T16:33:37.114" v="93" actId="47"/>
        <pc:sldMkLst>
          <pc:docMk/>
          <pc:sldMk cId="3159442969" sldId="294"/>
        </pc:sldMkLst>
      </pc:sldChg>
      <pc:sldChg chg="del">
        <pc:chgData name="NBENEDICT" userId="496e5eb1-6bf4-49ca-9932-f7c831de9a9f" providerId="ADAL" clId="{4F7446B4-2491-4DC3-9947-B326741FCB11}" dt="2024-01-21T16:33:38.828" v="94" actId="47"/>
        <pc:sldMkLst>
          <pc:docMk/>
          <pc:sldMk cId="2724720210" sldId="295"/>
        </pc:sldMkLst>
      </pc:sldChg>
      <pc:sldChg chg="del">
        <pc:chgData name="NBENEDICT" userId="496e5eb1-6bf4-49ca-9932-f7c831de9a9f" providerId="ADAL" clId="{4F7446B4-2491-4DC3-9947-B326741FCB11}" dt="2024-01-21T16:33:29.935" v="89" actId="47"/>
        <pc:sldMkLst>
          <pc:docMk/>
          <pc:sldMk cId="3522654727" sldId="296"/>
        </pc:sldMkLst>
      </pc:sldChg>
      <pc:sldChg chg="del">
        <pc:chgData name="NBENEDICT" userId="496e5eb1-6bf4-49ca-9932-f7c831de9a9f" providerId="ADAL" clId="{4F7446B4-2491-4DC3-9947-B326741FCB11}" dt="2024-01-21T16:33:31.075" v="90" actId="47"/>
        <pc:sldMkLst>
          <pc:docMk/>
          <pc:sldMk cId="3116446237" sldId="297"/>
        </pc:sldMkLst>
      </pc:sldChg>
      <pc:sldChg chg="del">
        <pc:chgData name="NBENEDICT" userId="496e5eb1-6bf4-49ca-9932-f7c831de9a9f" providerId="ADAL" clId="{4F7446B4-2491-4DC3-9947-B326741FCB11}" dt="2024-01-21T16:33:32.411" v="91" actId="47"/>
        <pc:sldMkLst>
          <pc:docMk/>
          <pc:sldMk cId="1667501464" sldId="298"/>
        </pc:sldMkLst>
      </pc:sldChg>
      <pc:sldChg chg="modSp mod">
        <pc:chgData name="NBENEDICT" userId="496e5eb1-6bf4-49ca-9932-f7c831de9a9f" providerId="ADAL" clId="{4F7446B4-2491-4DC3-9947-B326741FCB11}" dt="2024-01-21T17:32:31.349" v="920" actId="14100"/>
        <pc:sldMkLst>
          <pc:docMk/>
          <pc:sldMk cId="3047584082" sldId="324"/>
        </pc:sldMkLst>
        <pc:spChg chg="mod">
          <ac:chgData name="NBENEDICT" userId="496e5eb1-6bf4-49ca-9932-f7c831de9a9f" providerId="ADAL" clId="{4F7446B4-2491-4DC3-9947-B326741FCB11}" dt="2024-01-21T17:32:31.349" v="920" actId="14100"/>
          <ac:spMkLst>
            <pc:docMk/>
            <pc:sldMk cId="3047584082" sldId="324"/>
            <ac:spMk id="2" creationId="{00000000-0000-0000-0000-000000000000}"/>
          </ac:spMkLst>
        </pc:spChg>
      </pc:sldChg>
      <pc:sldChg chg="modSp mod">
        <pc:chgData name="NBENEDICT" userId="496e5eb1-6bf4-49ca-9932-f7c831de9a9f" providerId="ADAL" clId="{4F7446B4-2491-4DC3-9947-B326741FCB11}" dt="2024-01-21T16:31:52.191" v="33" actId="14100"/>
        <pc:sldMkLst>
          <pc:docMk/>
          <pc:sldMk cId="9973057" sldId="364"/>
        </pc:sldMkLst>
        <pc:picChg chg="mod">
          <ac:chgData name="NBENEDICT" userId="496e5eb1-6bf4-49ca-9932-f7c831de9a9f" providerId="ADAL" clId="{4F7446B4-2491-4DC3-9947-B326741FCB11}" dt="2024-01-21T16:31:52.191" v="33" actId="14100"/>
          <ac:picMkLst>
            <pc:docMk/>
            <pc:sldMk cId="9973057" sldId="364"/>
            <ac:picMk id="71" creationId="{00000000-0000-0000-0000-000000000000}"/>
          </ac:picMkLst>
        </pc:picChg>
      </pc:sldChg>
      <pc:sldChg chg="modSp mod">
        <pc:chgData name="NBENEDICT" userId="496e5eb1-6bf4-49ca-9932-f7c831de9a9f" providerId="ADAL" clId="{4F7446B4-2491-4DC3-9947-B326741FCB11}" dt="2024-01-21T16:42:04.554" v="483" actId="27636"/>
        <pc:sldMkLst>
          <pc:docMk/>
          <pc:sldMk cId="1319055186" sldId="365"/>
        </pc:sldMkLst>
        <pc:spChg chg="mod">
          <ac:chgData name="NBENEDICT" userId="496e5eb1-6bf4-49ca-9932-f7c831de9a9f" providerId="ADAL" clId="{4F7446B4-2491-4DC3-9947-B326741FCB11}" dt="2024-01-21T16:42:04.554" v="483" actId="27636"/>
          <ac:spMkLst>
            <pc:docMk/>
            <pc:sldMk cId="1319055186" sldId="365"/>
            <ac:spMk id="2" creationId="{00000000-0000-0000-0000-000000000000}"/>
          </ac:spMkLst>
        </pc:spChg>
        <pc:spChg chg="mod">
          <ac:chgData name="NBENEDICT" userId="496e5eb1-6bf4-49ca-9932-f7c831de9a9f" providerId="ADAL" clId="{4F7446B4-2491-4DC3-9947-B326741FCB11}" dt="2024-01-21T16:32:05.006" v="34" actId="1076"/>
          <ac:spMkLst>
            <pc:docMk/>
            <pc:sldMk cId="1319055186" sldId="365"/>
            <ac:spMk id="3" creationId="{00000000-0000-0000-0000-000000000000}"/>
          </ac:spMkLst>
        </pc:spChg>
        <pc:picChg chg="mod">
          <ac:chgData name="NBENEDICT" userId="496e5eb1-6bf4-49ca-9932-f7c831de9a9f" providerId="ADAL" clId="{4F7446B4-2491-4DC3-9947-B326741FCB11}" dt="2024-01-21T16:32:09.018" v="36" actId="14100"/>
          <ac:picMkLst>
            <pc:docMk/>
            <pc:sldMk cId="1319055186" sldId="365"/>
            <ac:picMk id="17" creationId="{00000000-0000-0000-0000-000000000000}"/>
          </ac:picMkLst>
        </pc:picChg>
      </pc:sldChg>
      <pc:sldChg chg="modSp mod">
        <pc:chgData name="NBENEDICT" userId="496e5eb1-6bf4-49ca-9932-f7c831de9a9f" providerId="ADAL" clId="{4F7446B4-2491-4DC3-9947-B326741FCB11}" dt="2024-01-21T16:32:29.392" v="37" actId="1076"/>
        <pc:sldMkLst>
          <pc:docMk/>
          <pc:sldMk cId="3172545363" sldId="366"/>
        </pc:sldMkLst>
        <pc:picChg chg="mod">
          <ac:chgData name="NBENEDICT" userId="496e5eb1-6bf4-49ca-9932-f7c831de9a9f" providerId="ADAL" clId="{4F7446B4-2491-4DC3-9947-B326741FCB11}" dt="2024-01-21T16:32:29.392" v="37" actId="1076"/>
          <ac:picMkLst>
            <pc:docMk/>
            <pc:sldMk cId="3172545363" sldId="366"/>
            <ac:picMk id="19" creationId="{00000000-0000-0000-0000-000000000000}"/>
          </ac:picMkLst>
        </pc:picChg>
      </pc:sldChg>
      <pc:sldChg chg="modAnim">
        <pc:chgData name="NBENEDICT" userId="496e5eb1-6bf4-49ca-9932-f7c831de9a9f" providerId="ADAL" clId="{4F7446B4-2491-4DC3-9947-B326741FCB11}" dt="2024-01-21T16:42:40.859" v="485"/>
        <pc:sldMkLst>
          <pc:docMk/>
          <pc:sldMk cId="1268495325" sldId="367"/>
        </pc:sldMkLst>
      </pc:sldChg>
      <pc:sldChg chg="modSp add mod">
        <pc:chgData name="NBENEDICT" userId="496e5eb1-6bf4-49ca-9932-f7c831de9a9f" providerId="ADAL" clId="{4F7446B4-2491-4DC3-9947-B326741FCB11}" dt="2024-01-21T17:21:58.421" v="549" actId="14100"/>
        <pc:sldMkLst>
          <pc:docMk/>
          <pc:sldMk cId="3342749016" sldId="369"/>
        </pc:sldMkLst>
        <pc:spChg chg="mod">
          <ac:chgData name="NBENEDICT" userId="496e5eb1-6bf4-49ca-9932-f7c831de9a9f" providerId="ADAL" clId="{4F7446B4-2491-4DC3-9947-B326741FCB11}" dt="2024-01-21T17:21:53.967" v="548" actId="20577"/>
          <ac:spMkLst>
            <pc:docMk/>
            <pc:sldMk cId="3342749016" sldId="369"/>
            <ac:spMk id="2" creationId="{00000000-0000-0000-0000-000000000000}"/>
          </ac:spMkLst>
        </pc:spChg>
        <pc:picChg chg="mod">
          <ac:chgData name="NBENEDICT" userId="496e5eb1-6bf4-49ca-9932-f7c831de9a9f" providerId="ADAL" clId="{4F7446B4-2491-4DC3-9947-B326741FCB11}" dt="2024-01-21T17:21:58.421" v="549" actId="14100"/>
          <ac:picMkLst>
            <pc:docMk/>
            <pc:sldMk cId="3342749016" sldId="369"/>
            <ac:picMk id="5" creationId="{00000000-0000-0000-0000-000000000000}"/>
          </ac:picMkLst>
        </pc:picChg>
      </pc:sldChg>
      <pc:sldChg chg="addSp delSp modSp add mod">
        <pc:chgData name="NBENEDICT" userId="496e5eb1-6bf4-49ca-9932-f7c831de9a9f" providerId="ADAL" clId="{4F7446B4-2491-4DC3-9947-B326741FCB11}" dt="2024-01-21T16:27:59.623" v="12" actId="1076"/>
        <pc:sldMkLst>
          <pc:docMk/>
          <pc:sldMk cId="3805531580" sldId="371"/>
        </pc:sldMkLst>
        <pc:spChg chg="del">
          <ac:chgData name="NBENEDICT" userId="496e5eb1-6bf4-49ca-9932-f7c831de9a9f" providerId="ADAL" clId="{4F7446B4-2491-4DC3-9947-B326741FCB11}" dt="2024-01-21T16:27:16.849" v="3" actId="478"/>
          <ac:spMkLst>
            <pc:docMk/>
            <pc:sldMk cId="3805531580" sldId="371"/>
            <ac:spMk id="2" creationId="{00000000-0000-0000-0000-000000000000}"/>
          </ac:spMkLst>
        </pc:spChg>
        <pc:spChg chg="add del mod">
          <ac:chgData name="NBENEDICT" userId="496e5eb1-6bf4-49ca-9932-f7c831de9a9f" providerId="ADAL" clId="{4F7446B4-2491-4DC3-9947-B326741FCB11}" dt="2024-01-21T16:27:27.131" v="7" actId="21"/>
          <ac:spMkLst>
            <pc:docMk/>
            <pc:sldMk cId="3805531580" sldId="371"/>
            <ac:spMk id="6" creationId="{E2B9B314-4BA8-F6D6-4A4C-40F27CEB4248}"/>
          </ac:spMkLst>
        </pc:spChg>
        <pc:picChg chg="add mod">
          <ac:chgData name="NBENEDICT" userId="496e5eb1-6bf4-49ca-9932-f7c831de9a9f" providerId="ADAL" clId="{4F7446B4-2491-4DC3-9947-B326741FCB11}" dt="2024-01-21T16:27:57.056" v="11" actId="1076"/>
          <ac:picMkLst>
            <pc:docMk/>
            <pc:sldMk cId="3805531580" sldId="371"/>
            <ac:picMk id="4" creationId="{A6F6A774-1CD9-2731-4F1F-12632AF32AE1}"/>
          </ac:picMkLst>
        </pc:picChg>
        <pc:picChg chg="add mod">
          <ac:chgData name="NBENEDICT" userId="496e5eb1-6bf4-49ca-9932-f7c831de9a9f" providerId="ADAL" clId="{4F7446B4-2491-4DC3-9947-B326741FCB11}" dt="2024-01-21T16:27:59.623" v="12" actId="1076"/>
          <ac:picMkLst>
            <pc:docMk/>
            <pc:sldMk cId="3805531580" sldId="371"/>
            <ac:picMk id="8" creationId="{A4B3BB4B-CC2D-0771-3133-D573D453B48E}"/>
          </ac:picMkLst>
        </pc:picChg>
        <pc:picChg chg="del">
          <ac:chgData name="NBENEDICT" userId="496e5eb1-6bf4-49ca-9932-f7c831de9a9f" providerId="ADAL" clId="{4F7446B4-2491-4DC3-9947-B326741FCB11}" dt="2024-01-21T16:26:16.941" v="1" actId="478"/>
          <ac:picMkLst>
            <pc:docMk/>
            <pc:sldMk cId="3805531580" sldId="371"/>
            <ac:picMk id="71" creationId="{00000000-0000-0000-0000-000000000000}"/>
          </ac:picMkLst>
        </pc:picChg>
      </pc:sldChg>
      <pc:sldChg chg="addSp delSp modSp add mod">
        <pc:chgData name="NBENEDICT" userId="496e5eb1-6bf4-49ca-9932-f7c831de9a9f" providerId="ADAL" clId="{4F7446B4-2491-4DC3-9947-B326741FCB11}" dt="2024-01-21T16:29:13.354" v="23" actId="14100"/>
        <pc:sldMkLst>
          <pc:docMk/>
          <pc:sldMk cId="2149068742" sldId="372"/>
        </pc:sldMkLst>
        <pc:picChg chg="add mod">
          <ac:chgData name="NBENEDICT" userId="496e5eb1-6bf4-49ca-9932-f7c831de9a9f" providerId="ADAL" clId="{4F7446B4-2491-4DC3-9947-B326741FCB11}" dt="2024-01-21T16:29:13.354" v="23" actId="14100"/>
          <ac:picMkLst>
            <pc:docMk/>
            <pc:sldMk cId="2149068742" sldId="372"/>
            <ac:picMk id="3" creationId="{B02FA582-E9D4-A855-C60F-689EFFF0F24D}"/>
          </ac:picMkLst>
        </pc:picChg>
        <pc:picChg chg="del mod">
          <ac:chgData name="NBENEDICT" userId="496e5eb1-6bf4-49ca-9932-f7c831de9a9f" providerId="ADAL" clId="{4F7446B4-2491-4DC3-9947-B326741FCB11}" dt="2024-01-21T16:28:12.960" v="15" actId="478"/>
          <ac:picMkLst>
            <pc:docMk/>
            <pc:sldMk cId="2149068742" sldId="372"/>
            <ac:picMk id="4" creationId="{A6F6A774-1CD9-2731-4F1F-12632AF32AE1}"/>
          </ac:picMkLst>
        </pc:picChg>
        <pc:picChg chg="add mod">
          <ac:chgData name="NBENEDICT" userId="496e5eb1-6bf4-49ca-9932-f7c831de9a9f" providerId="ADAL" clId="{4F7446B4-2491-4DC3-9947-B326741FCB11}" dt="2024-01-21T16:29:09.266" v="22" actId="1076"/>
          <ac:picMkLst>
            <pc:docMk/>
            <pc:sldMk cId="2149068742" sldId="372"/>
            <ac:picMk id="6" creationId="{C50CD094-0F70-17DD-009E-8594B52605B5}"/>
          </ac:picMkLst>
        </pc:picChg>
        <pc:picChg chg="del">
          <ac:chgData name="NBENEDICT" userId="496e5eb1-6bf4-49ca-9932-f7c831de9a9f" providerId="ADAL" clId="{4F7446B4-2491-4DC3-9947-B326741FCB11}" dt="2024-01-21T16:28:14.019" v="16" actId="478"/>
          <ac:picMkLst>
            <pc:docMk/>
            <pc:sldMk cId="2149068742" sldId="372"/>
            <ac:picMk id="8" creationId="{A4B3BB4B-CC2D-0771-3133-D573D453B48E}"/>
          </ac:picMkLst>
        </pc:picChg>
      </pc:sldChg>
      <pc:sldChg chg="addSp delSp modSp add mod">
        <pc:chgData name="NBENEDICT" userId="496e5eb1-6bf4-49ca-9932-f7c831de9a9f" providerId="ADAL" clId="{4F7446B4-2491-4DC3-9947-B326741FCB11}" dt="2024-01-21T16:30:55.975" v="32" actId="1076"/>
        <pc:sldMkLst>
          <pc:docMk/>
          <pc:sldMk cId="820010989" sldId="373"/>
        </pc:sldMkLst>
        <pc:picChg chg="del">
          <ac:chgData name="NBENEDICT" userId="496e5eb1-6bf4-49ca-9932-f7c831de9a9f" providerId="ADAL" clId="{4F7446B4-2491-4DC3-9947-B326741FCB11}" dt="2024-01-21T16:29:46.403" v="26" actId="478"/>
          <ac:picMkLst>
            <pc:docMk/>
            <pc:sldMk cId="820010989" sldId="373"/>
            <ac:picMk id="3" creationId="{B02FA582-E9D4-A855-C60F-689EFFF0F24D}"/>
          </ac:picMkLst>
        </pc:picChg>
        <pc:picChg chg="add mod">
          <ac:chgData name="NBENEDICT" userId="496e5eb1-6bf4-49ca-9932-f7c831de9a9f" providerId="ADAL" clId="{4F7446B4-2491-4DC3-9947-B326741FCB11}" dt="2024-01-21T16:30:18.936" v="29" actId="1076"/>
          <ac:picMkLst>
            <pc:docMk/>
            <pc:sldMk cId="820010989" sldId="373"/>
            <ac:picMk id="4" creationId="{1D68F2BA-DF61-9837-7100-195E746390C9}"/>
          </ac:picMkLst>
        </pc:picChg>
        <pc:picChg chg="del">
          <ac:chgData name="NBENEDICT" userId="496e5eb1-6bf4-49ca-9932-f7c831de9a9f" providerId="ADAL" clId="{4F7446B4-2491-4DC3-9947-B326741FCB11}" dt="2024-01-21T16:29:45.616" v="25" actId="478"/>
          <ac:picMkLst>
            <pc:docMk/>
            <pc:sldMk cId="820010989" sldId="373"/>
            <ac:picMk id="6" creationId="{C50CD094-0F70-17DD-009E-8594B52605B5}"/>
          </ac:picMkLst>
        </pc:picChg>
        <pc:picChg chg="add mod">
          <ac:chgData name="NBENEDICT" userId="496e5eb1-6bf4-49ca-9932-f7c831de9a9f" providerId="ADAL" clId="{4F7446B4-2491-4DC3-9947-B326741FCB11}" dt="2024-01-21T16:30:55.975" v="32" actId="1076"/>
          <ac:picMkLst>
            <pc:docMk/>
            <pc:sldMk cId="820010989" sldId="373"/>
            <ac:picMk id="7" creationId="{4D3E73A9-66EA-56A7-B4CD-3A9FE45F786C}"/>
          </ac:picMkLst>
        </pc:picChg>
      </pc:sldChg>
      <pc:sldChg chg="add">
        <pc:chgData name="NBENEDICT" userId="496e5eb1-6bf4-49ca-9932-f7c831de9a9f" providerId="ADAL" clId="{4F7446B4-2491-4DC3-9947-B326741FCB11}" dt="2024-01-21T16:37:05.665" v="109" actId="2890"/>
        <pc:sldMkLst>
          <pc:docMk/>
          <pc:sldMk cId="606980053" sldId="374"/>
        </pc:sldMkLst>
      </pc:sldChg>
      <pc:sldChg chg="addSp modSp add mod">
        <pc:chgData name="NBENEDICT" userId="496e5eb1-6bf4-49ca-9932-f7c831de9a9f" providerId="ADAL" clId="{4F7446B4-2491-4DC3-9947-B326741FCB11}" dt="2024-01-21T17:32:54.345" v="921" actId="20577"/>
        <pc:sldMkLst>
          <pc:docMk/>
          <pc:sldMk cId="90825274" sldId="375"/>
        </pc:sldMkLst>
        <pc:spChg chg="mod">
          <ac:chgData name="NBENEDICT" userId="496e5eb1-6bf4-49ca-9932-f7c831de9a9f" providerId="ADAL" clId="{4F7446B4-2491-4DC3-9947-B326741FCB11}" dt="2024-01-21T16:40:18.897" v="369" actId="1076"/>
          <ac:spMkLst>
            <pc:docMk/>
            <pc:sldMk cId="90825274" sldId="375"/>
            <ac:spMk id="2" creationId="{00000000-0000-0000-0000-000000000000}"/>
          </ac:spMkLst>
        </pc:spChg>
        <pc:spChg chg="add mod">
          <ac:chgData name="NBENEDICT" userId="496e5eb1-6bf4-49ca-9932-f7c831de9a9f" providerId="ADAL" clId="{4F7446B4-2491-4DC3-9947-B326741FCB11}" dt="2024-01-21T17:32:54.345" v="921" actId="20577"/>
          <ac:spMkLst>
            <pc:docMk/>
            <pc:sldMk cId="90825274" sldId="375"/>
            <ac:spMk id="3" creationId="{0D9D309C-4A45-403A-3884-66DD43480932}"/>
          </ac:spMkLst>
        </pc:spChg>
      </pc:sldChg>
      <pc:sldChg chg="add ord">
        <pc:chgData name="NBENEDICT" userId="496e5eb1-6bf4-49ca-9932-f7c831de9a9f" providerId="ADAL" clId="{4F7446B4-2491-4DC3-9947-B326741FCB11}" dt="2024-01-21T16:43:01.326" v="488"/>
        <pc:sldMkLst>
          <pc:docMk/>
          <pc:sldMk cId="2476409819" sldId="376"/>
        </pc:sldMkLst>
      </pc:sldChg>
      <pc:sldChg chg="addSp delSp modSp new del mod">
        <pc:chgData name="NBENEDICT" userId="496e5eb1-6bf4-49ca-9932-f7c831de9a9f" providerId="ADAL" clId="{4F7446B4-2491-4DC3-9947-B326741FCB11}" dt="2024-01-21T17:25:02.543" v="567" actId="47"/>
        <pc:sldMkLst>
          <pc:docMk/>
          <pc:sldMk cId="33694167" sldId="377"/>
        </pc:sldMkLst>
        <pc:spChg chg="del">
          <ac:chgData name="NBENEDICT" userId="496e5eb1-6bf4-49ca-9932-f7c831de9a9f" providerId="ADAL" clId="{4F7446B4-2491-4DC3-9947-B326741FCB11}" dt="2024-01-21T17:17:15.937" v="528"/>
          <ac:spMkLst>
            <pc:docMk/>
            <pc:sldMk cId="33694167" sldId="377"/>
            <ac:spMk id="3" creationId="{1B786431-4890-B523-EA18-8A2060231CC8}"/>
          </ac:spMkLst>
        </pc:spChg>
        <pc:spChg chg="add mod">
          <ac:chgData name="NBENEDICT" userId="496e5eb1-6bf4-49ca-9932-f7c831de9a9f" providerId="ADAL" clId="{4F7446B4-2491-4DC3-9947-B326741FCB11}" dt="2024-01-21T17:17:20.968" v="529" actId="478"/>
          <ac:spMkLst>
            <pc:docMk/>
            <pc:sldMk cId="33694167" sldId="377"/>
            <ac:spMk id="6" creationId="{309BF6CE-00BE-D683-62F9-B3755CB272D0}"/>
          </ac:spMkLst>
        </pc:spChg>
        <pc:picChg chg="add del mod">
          <ac:chgData name="NBENEDICT" userId="496e5eb1-6bf4-49ca-9932-f7c831de9a9f" providerId="ADAL" clId="{4F7446B4-2491-4DC3-9947-B326741FCB11}" dt="2024-01-21T17:17:20.968" v="529" actId="478"/>
          <ac:picMkLst>
            <pc:docMk/>
            <pc:sldMk cId="33694167" sldId="377"/>
            <ac:picMk id="4" creationId="{10F010D8-D980-C633-3FD7-38684B21FB92}"/>
          </ac:picMkLst>
        </pc:picChg>
      </pc:sldChg>
      <pc:sldChg chg="new del">
        <pc:chgData name="NBENEDICT" userId="496e5eb1-6bf4-49ca-9932-f7c831de9a9f" providerId="ADAL" clId="{4F7446B4-2491-4DC3-9947-B326741FCB11}" dt="2024-01-21T17:17:41.434" v="533" actId="47"/>
        <pc:sldMkLst>
          <pc:docMk/>
          <pc:sldMk cId="3944440441" sldId="378"/>
        </pc:sldMkLst>
      </pc:sldChg>
      <pc:sldChg chg="modSp add mod ord">
        <pc:chgData name="NBENEDICT" userId="496e5eb1-6bf4-49ca-9932-f7c831de9a9f" providerId="ADAL" clId="{4F7446B4-2491-4DC3-9947-B326741FCB11}" dt="2024-01-21T17:18:08.690" v="540" actId="1076"/>
        <pc:sldMkLst>
          <pc:docMk/>
          <pc:sldMk cId="4169929174" sldId="379"/>
        </pc:sldMkLst>
        <pc:spChg chg="mod">
          <ac:chgData name="NBENEDICT" userId="496e5eb1-6bf4-49ca-9932-f7c831de9a9f" providerId="ADAL" clId="{4F7446B4-2491-4DC3-9947-B326741FCB11}" dt="2024-01-21T17:17:45.816" v="534" actId="207"/>
          <ac:spMkLst>
            <pc:docMk/>
            <pc:sldMk cId="4169929174" sldId="379"/>
            <ac:spMk id="2" creationId="{00000000-0000-0000-0000-000000000000}"/>
          </ac:spMkLst>
        </pc:spChg>
        <pc:spChg chg="mod">
          <ac:chgData name="NBENEDICT" userId="496e5eb1-6bf4-49ca-9932-f7c831de9a9f" providerId="ADAL" clId="{4F7446B4-2491-4DC3-9947-B326741FCB11}" dt="2024-01-21T17:18:01.942" v="538" actId="207"/>
          <ac:spMkLst>
            <pc:docMk/>
            <pc:sldMk cId="4169929174" sldId="379"/>
            <ac:spMk id="7" creationId="{00000000-0000-0000-0000-000000000000}"/>
          </ac:spMkLst>
        </pc:spChg>
        <pc:picChg chg="mod">
          <ac:chgData name="NBENEDICT" userId="496e5eb1-6bf4-49ca-9932-f7c831de9a9f" providerId="ADAL" clId="{4F7446B4-2491-4DC3-9947-B326741FCB11}" dt="2024-01-21T17:18:08.690" v="540" actId="1076"/>
          <ac:picMkLst>
            <pc:docMk/>
            <pc:sldMk cId="4169929174" sldId="379"/>
            <ac:picMk id="3" creationId="{00000000-0000-0000-0000-000000000000}"/>
          </ac:picMkLst>
        </pc:picChg>
      </pc:sldChg>
      <pc:sldChg chg="modSp add mod">
        <pc:chgData name="NBENEDICT" userId="496e5eb1-6bf4-49ca-9932-f7c831de9a9f" providerId="ADAL" clId="{4F7446B4-2491-4DC3-9947-B326741FCB11}" dt="2024-01-21T17:24:28.269" v="566" actId="6549"/>
        <pc:sldMkLst>
          <pc:docMk/>
          <pc:sldMk cId="1901213892" sldId="380"/>
        </pc:sldMkLst>
        <pc:spChg chg="mod">
          <ac:chgData name="NBENEDICT" userId="496e5eb1-6bf4-49ca-9932-f7c831de9a9f" providerId="ADAL" clId="{4F7446B4-2491-4DC3-9947-B326741FCB11}" dt="2024-01-21T17:22:57.131" v="552" actId="207"/>
          <ac:spMkLst>
            <pc:docMk/>
            <pc:sldMk cId="1901213892" sldId="380"/>
            <ac:spMk id="2" creationId="{00000000-0000-0000-0000-000000000000}"/>
          </ac:spMkLst>
        </pc:spChg>
        <pc:spChg chg="mod">
          <ac:chgData name="NBENEDICT" userId="496e5eb1-6bf4-49ca-9932-f7c831de9a9f" providerId="ADAL" clId="{4F7446B4-2491-4DC3-9947-B326741FCB11}" dt="2024-01-21T17:24:28.269" v="566" actId="6549"/>
          <ac:spMkLst>
            <pc:docMk/>
            <pc:sldMk cId="1901213892" sldId="380"/>
            <ac:spMk id="3" creationId="{00000000-0000-0000-0000-000000000000}"/>
          </ac:spMkLst>
        </pc:spChg>
        <pc:picChg chg="mod">
          <ac:chgData name="NBENEDICT" userId="496e5eb1-6bf4-49ca-9932-f7c831de9a9f" providerId="ADAL" clId="{4F7446B4-2491-4DC3-9947-B326741FCB11}" dt="2024-01-21T17:23:02.632" v="554" actId="1076"/>
          <ac:picMkLst>
            <pc:docMk/>
            <pc:sldMk cId="1901213892" sldId="380"/>
            <ac:picMk id="17" creationId="{00000000-0000-0000-0000-000000000000}"/>
          </ac:picMkLst>
        </pc:picChg>
      </pc:sldChg>
      <pc:sldChg chg="modSp new mod modNotesTx">
        <pc:chgData name="NBENEDICT" userId="496e5eb1-6bf4-49ca-9932-f7c831de9a9f" providerId="ADAL" clId="{4F7446B4-2491-4DC3-9947-B326741FCB11}" dt="2024-01-21T17:39:14.230" v="957" actId="1076"/>
        <pc:sldMkLst>
          <pc:docMk/>
          <pc:sldMk cId="919821279" sldId="381"/>
        </pc:sldMkLst>
        <pc:spChg chg="mod">
          <ac:chgData name="NBENEDICT" userId="496e5eb1-6bf4-49ca-9932-f7c831de9a9f" providerId="ADAL" clId="{4F7446B4-2491-4DC3-9947-B326741FCB11}" dt="2024-01-21T17:39:12.224" v="956" actId="14100"/>
          <ac:spMkLst>
            <pc:docMk/>
            <pc:sldMk cId="919821279" sldId="381"/>
            <ac:spMk id="2" creationId="{AF986E2C-2639-2181-31D0-3C365E80403E}"/>
          </ac:spMkLst>
        </pc:spChg>
        <pc:spChg chg="mod">
          <ac:chgData name="NBENEDICT" userId="496e5eb1-6bf4-49ca-9932-f7c831de9a9f" providerId="ADAL" clId="{4F7446B4-2491-4DC3-9947-B326741FCB11}" dt="2024-01-21T17:39:14.230" v="957" actId="1076"/>
          <ac:spMkLst>
            <pc:docMk/>
            <pc:sldMk cId="919821279" sldId="381"/>
            <ac:spMk id="3" creationId="{E9B4A886-6A07-8C19-D5BE-12FFA014913D}"/>
          </ac:spMkLst>
        </pc:spChg>
      </pc:sldChg>
      <pc:sldChg chg="modSp add mod ord modAnim">
        <pc:chgData name="NBENEDICT" userId="496e5eb1-6bf4-49ca-9932-f7c831de9a9f" providerId="ADAL" clId="{4F7446B4-2491-4DC3-9947-B326741FCB11}" dt="2024-01-21T17:34:28.306" v="943"/>
        <pc:sldMkLst>
          <pc:docMk/>
          <pc:sldMk cId="3351356535" sldId="382"/>
        </pc:sldMkLst>
        <pc:spChg chg="mod">
          <ac:chgData name="NBENEDICT" userId="496e5eb1-6bf4-49ca-9932-f7c831de9a9f" providerId="ADAL" clId="{4F7446B4-2491-4DC3-9947-B326741FCB11}" dt="2024-01-21T17:33:56.353" v="936" actId="403"/>
          <ac:spMkLst>
            <pc:docMk/>
            <pc:sldMk cId="3351356535" sldId="382"/>
            <ac:spMk id="3" creationId="{00000000-0000-0000-0000-000000000000}"/>
          </ac:spMkLst>
        </pc:spChg>
        <pc:picChg chg="mod">
          <ac:chgData name="NBENEDICT" userId="496e5eb1-6bf4-49ca-9932-f7c831de9a9f" providerId="ADAL" clId="{4F7446B4-2491-4DC3-9947-B326741FCB11}" dt="2024-01-21T17:33:58.564" v="937" actId="1076"/>
          <ac:picMkLst>
            <pc:docMk/>
            <pc:sldMk cId="3351356535" sldId="382"/>
            <ac:picMk id="4" creationId="{00000000-0000-0000-0000-000000000000}"/>
          </ac:picMkLst>
        </pc:picChg>
      </pc:sldChg>
      <pc:sldChg chg="modSp add mod ord modAnim">
        <pc:chgData name="NBENEDICT" userId="496e5eb1-6bf4-49ca-9932-f7c831de9a9f" providerId="ADAL" clId="{4F7446B4-2491-4DC3-9947-B326741FCB11}" dt="2024-01-21T17:34:14.997" v="941"/>
        <pc:sldMkLst>
          <pc:docMk/>
          <pc:sldMk cId="450775049" sldId="383"/>
        </pc:sldMkLst>
        <pc:spChg chg="mod">
          <ac:chgData name="NBENEDICT" userId="496e5eb1-6bf4-49ca-9932-f7c831de9a9f" providerId="ADAL" clId="{4F7446B4-2491-4DC3-9947-B326741FCB11}" dt="2024-01-21T17:33:45.722" v="933" actId="403"/>
          <ac:spMkLst>
            <pc:docMk/>
            <pc:sldMk cId="450775049" sldId="383"/>
            <ac:spMk id="3" creationId="{00000000-0000-0000-0000-000000000000}"/>
          </ac:spMkLst>
        </pc:spChg>
        <pc:picChg chg="mod">
          <ac:chgData name="NBENEDICT" userId="496e5eb1-6bf4-49ca-9932-f7c831de9a9f" providerId="ADAL" clId="{4F7446B4-2491-4DC3-9947-B326741FCB11}" dt="2024-01-21T17:33:38.925" v="932" actId="1076"/>
          <ac:picMkLst>
            <pc:docMk/>
            <pc:sldMk cId="450775049" sldId="383"/>
            <ac:picMk id="4" creationId="{00000000-0000-0000-0000-000000000000}"/>
          </ac:picMkLst>
        </pc:picChg>
      </pc:sldChg>
      <pc:sldChg chg="modSp new mod">
        <pc:chgData name="NBENEDICT" userId="496e5eb1-6bf4-49ca-9932-f7c831de9a9f" providerId="ADAL" clId="{4F7446B4-2491-4DC3-9947-B326741FCB11}" dt="2024-01-21T17:43:01.348" v="1208" actId="14100"/>
        <pc:sldMkLst>
          <pc:docMk/>
          <pc:sldMk cId="1248047092" sldId="384"/>
        </pc:sldMkLst>
        <pc:spChg chg="mod">
          <ac:chgData name="NBENEDICT" userId="496e5eb1-6bf4-49ca-9932-f7c831de9a9f" providerId="ADAL" clId="{4F7446B4-2491-4DC3-9947-B326741FCB11}" dt="2024-01-21T17:41:16.121" v="986" actId="20577"/>
          <ac:spMkLst>
            <pc:docMk/>
            <pc:sldMk cId="1248047092" sldId="384"/>
            <ac:spMk id="2" creationId="{9A26ED14-3181-59C2-205D-B3E7898FB63A}"/>
          </ac:spMkLst>
        </pc:spChg>
        <pc:spChg chg="mod">
          <ac:chgData name="NBENEDICT" userId="496e5eb1-6bf4-49ca-9932-f7c831de9a9f" providerId="ADAL" clId="{4F7446B4-2491-4DC3-9947-B326741FCB11}" dt="2024-01-21T17:43:01.348" v="1208" actId="14100"/>
          <ac:spMkLst>
            <pc:docMk/>
            <pc:sldMk cId="1248047092" sldId="384"/>
            <ac:spMk id="3" creationId="{527D01CE-D428-D6DD-2AFF-61C333B77C1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1FD731-4704-4683-8F8F-927C74C3DCB8}" type="doc">
      <dgm:prSet loTypeId="urn:microsoft.com/office/officeart/2005/8/layout/cycle4" loCatId="matrix" qsTypeId="urn:microsoft.com/office/officeart/2005/8/quickstyle/simple1" qsCatId="simple" csTypeId="urn:microsoft.com/office/officeart/2005/8/colors/accent1_2" csCatId="accent1" phldr="1"/>
      <dgm:spPr/>
      <dgm:t>
        <a:bodyPr/>
        <a:lstStyle/>
        <a:p>
          <a:endParaRPr lang="en-GB"/>
        </a:p>
      </dgm:t>
    </dgm:pt>
    <dgm:pt modelId="{266ED82B-D75C-4394-8739-6ECE5782C0F7}">
      <dgm:prSet phldrT="[Text]" custT="1"/>
      <dgm:spPr>
        <a:solidFill>
          <a:schemeClr val="bg2">
            <a:lumMod val="60000"/>
            <a:lumOff val="40000"/>
          </a:schemeClr>
        </a:solidFill>
        <a:ln>
          <a:solidFill>
            <a:schemeClr val="tx1"/>
          </a:solidFill>
        </a:ln>
      </dgm:spPr>
      <dgm:t>
        <a:bodyPr/>
        <a:lstStyle/>
        <a:p>
          <a:r>
            <a:rPr lang="en-GB" sz="900" dirty="0"/>
            <a:t>Physical</a:t>
          </a:r>
        </a:p>
      </dgm:t>
    </dgm:pt>
    <dgm:pt modelId="{D557BD86-5BBC-4A3F-92A1-1CA1223969C8}" type="parTrans" cxnId="{A3BA6ACE-A258-421E-B5CD-9C74167451A0}">
      <dgm:prSet/>
      <dgm:spPr/>
      <dgm:t>
        <a:bodyPr/>
        <a:lstStyle/>
        <a:p>
          <a:endParaRPr lang="en-GB"/>
        </a:p>
      </dgm:t>
    </dgm:pt>
    <dgm:pt modelId="{790B41D1-CB64-4EA0-BF4B-4A16985B35F3}" type="sibTrans" cxnId="{A3BA6ACE-A258-421E-B5CD-9C74167451A0}">
      <dgm:prSet/>
      <dgm:spPr/>
      <dgm:t>
        <a:bodyPr/>
        <a:lstStyle/>
        <a:p>
          <a:endParaRPr lang="en-GB"/>
        </a:p>
      </dgm:t>
    </dgm:pt>
    <dgm:pt modelId="{B88667E7-7ACE-4ACB-9941-7ACD98A89590}">
      <dgm:prSet phldrT="[Text]" custT="1"/>
      <dgm:spPr>
        <a:solidFill>
          <a:srgbClr val="FF0000"/>
        </a:solidFill>
      </dgm:spPr>
      <dgm:t>
        <a:bodyPr/>
        <a:lstStyle/>
        <a:p>
          <a:endParaRPr lang="en-GB" sz="1800" dirty="0"/>
        </a:p>
        <a:p>
          <a:r>
            <a:rPr lang="en-GB" sz="800" dirty="0"/>
            <a:t>Thoughts</a:t>
          </a:r>
        </a:p>
        <a:p>
          <a:endParaRPr lang="en-GB" sz="1800" dirty="0"/>
        </a:p>
      </dgm:t>
    </dgm:pt>
    <dgm:pt modelId="{1D15BF16-65F8-4D1A-B88F-BAA17007C695}" type="parTrans" cxnId="{731123BC-737D-4229-88C5-F0785A72802F}">
      <dgm:prSet/>
      <dgm:spPr/>
      <dgm:t>
        <a:bodyPr/>
        <a:lstStyle/>
        <a:p>
          <a:endParaRPr lang="en-GB"/>
        </a:p>
      </dgm:t>
    </dgm:pt>
    <dgm:pt modelId="{00517C0F-385F-4682-8479-8036A4AB1D66}" type="sibTrans" cxnId="{731123BC-737D-4229-88C5-F0785A72802F}">
      <dgm:prSet/>
      <dgm:spPr/>
      <dgm:t>
        <a:bodyPr/>
        <a:lstStyle/>
        <a:p>
          <a:endParaRPr lang="en-GB"/>
        </a:p>
      </dgm:t>
    </dgm:pt>
    <dgm:pt modelId="{B5B1C0B1-916A-45FC-B024-89CA461C052F}">
      <dgm:prSet phldrT="[Text]"/>
      <dgm:spPr>
        <a:solidFill>
          <a:srgbClr val="0070C0"/>
        </a:solidFill>
      </dgm:spPr>
      <dgm:t>
        <a:bodyPr/>
        <a:lstStyle/>
        <a:p>
          <a:r>
            <a:rPr lang="en-GB" dirty="0"/>
            <a:t>Feelings</a:t>
          </a:r>
        </a:p>
      </dgm:t>
    </dgm:pt>
    <dgm:pt modelId="{FD2013E3-D335-47AA-ADC7-94380A051EF8}" type="parTrans" cxnId="{40C5402B-E226-47FA-8491-CA06CD70EA6A}">
      <dgm:prSet/>
      <dgm:spPr/>
      <dgm:t>
        <a:bodyPr/>
        <a:lstStyle/>
        <a:p>
          <a:endParaRPr lang="en-GB"/>
        </a:p>
      </dgm:t>
    </dgm:pt>
    <dgm:pt modelId="{FC1FEC52-5512-46CD-9B88-1839CE04082B}" type="sibTrans" cxnId="{40C5402B-E226-47FA-8491-CA06CD70EA6A}">
      <dgm:prSet/>
      <dgm:spPr/>
      <dgm:t>
        <a:bodyPr/>
        <a:lstStyle/>
        <a:p>
          <a:endParaRPr lang="en-GB"/>
        </a:p>
      </dgm:t>
    </dgm:pt>
    <dgm:pt modelId="{886F0F01-39A8-4B9E-B275-7185250C93A8}">
      <dgm:prSet phldrT="[Text]" custT="1"/>
      <dgm:spPr>
        <a:solidFill>
          <a:schemeClr val="accent1">
            <a:lumMod val="75000"/>
          </a:schemeClr>
        </a:solidFill>
      </dgm:spPr>
      <dgm:t>
        <a:bodyPr/>
        <a:lstStyle/>
        <a:p>
          <a:r>
            <a:rPr lang="en-GB" sz="800" dirty="0"/>
            <a:t>Behaviour</a:t>
          </a:r>
        </a:p>
      </dgm:t>
    </dgm:pt>
    <dgm:pt modelId="{BFCF2829-8668-4434-ADCF-D0301E529AE6}" type="parTrans" cxnId="{0A72F40B-7EFE-46DD-AA67-058B53D69D3D}">
      <dgm:prSet/>
      <dgm:spPr/>
      <dgm:t>
        <a:bodyPr/>
        <a:lstStyle/>
        <a:p>
          <a:endParaRPr lang="en-GB"/>
        </a:p>
      </dgm:t>
    </dgm:pt>
    <dgm:pt modelId="{FA9FA88B-D4CC-4678-AFE4-F923F616C220}" type="sibTrans" cxnId="{0A72F40B-7EFE-46DD-AA67-058B53D69D3D}">
      <dgm:prSet/>
      <dgm:spPr/>
      <dgm:t>
        <a:bodyPr/>
        <a:lstStyle/>
        <a:p>
          <a:endParaRPr lang="en-GB"/>
        </a:p>
      </dgm:t>
    </dgm:pt>
    <dgm:pt modelId="{9304A29A-9169-4358-8405-DF72CC585E01}" type="pres">
      <dgm:prSet presAssocID="{2E1FD731-4704-4683-8F8F-927C74C3DCB8}" presName="cycleMatrixDiagram" presStyleCnt="0">
        <dgm:presLayoutVars>
          <dgm:chMax val="1"/>
          <dgm:dir/>
          <dgm:animLvl val="lvl"/>
          <dgm:resizeHandles val="exact"/>
        </dgm:presLayoutVars>
      </dgm:prSet>
      <dgm:spPr/>
    </dgm:pt>
    <dgm:pt modelId="{85A0650C-EC06-4C7C-9601-18C52F6113DC}" type="pres">
      <dgm:prSet presAssocID="{2E1FD731-4704-4683-8F8F-927C74C3DCB8}" presName="children" presStyleCnt="0"/>
      <dgm:spPr/>
    </dgm:pt>
    <dgm:pt modelId="{1BEF78FC-AEA6-4FE8-A6B0-FF5343D2D5DA}" type="pres">
      <dgm:prSet presAssocID="{2E1FD731-4704-4683-8F8F-927C74C3DCB8}" presName="childPlaceholder" presStyleCnt="0"/>
      <dgm:spPr/>
    </dgm:pt>
    <dgm:pt modelId="{0E7F03DE-2041-403C-9130-AF36F57B57A7}" type="pres">
      <dgm:prSet presAssocID="{2E1FD731-4704-4683-8F8F-927C74C3DCB8}" presName="circle" presStyleCnt="0"/>
      <dgm:spPr/>
    </dgm:pt>
    <dgm:pt modelId="{DEF16429-39C4-4709-908A-8BA7EF150C8E}" type="pres">
      <dgm:prSet presAssocID="{2E1FD731-4704-4683-8F8F-927C74C3DCB8}" presName="quadrant1" presStyleLbl="node1" presStyleIdx="0" presStyleCnt="4" custLinFactNeighborX="-16739" custLinFactNeighborY="-15404">
        <dgm:presLayoutVars>
          <dgm:chMax val="1"/>
          <dgm:bulletEnabled val="1"/>
        </dgm:presLayoutVars>
      </dgm:prSet>
      <dgm:spPr/>
    </dgm:pt>
    <dgm:pt modelId="{07936CCC-3607-4BE1-A314-A31DDBF309F2}" type="pres">
      <dgm:prSet presAssocID="{2E1FD731-4704-4683-8F8F-927C74C3DCB8}" presName="quadrant2" presStyleLbl="node1" presStyleIdx="1" presStyleCnt="4" custLinFactNeighborX="-700">
        <dgm:presLayoutVars>
          <dgm:chMax val="1"/>
          <dgm:bulletEnabled val="1"/>
        </dgm:presLayoutVars>
      </dgm:prSet>
      <dgm:spPr/>
    </dgm:pt>
    <dgm:pt modelId="{98D38B6A-4057-4D71-B4FB-9952AAA13496}" type="pres">
      <dgm:prSet presAssocID="{2E1FD731-4704-4683-8F8F-927C74C3DCB8}" presName="quadrant3" presStyleLbl="node1" presStyleIdx="2" presStyleCnt="4" custLinFactNeighborX="-700">
        <dgm:presLayoutVars>
          <dgm:chMax val="1"/>
          <dgm:bulletEnabled val="1"/>
        </dgm:presLayoutVars>
      </dgm:prSet>
      <dgm:spPr/>
    </dgm:pt>
    <dgm:pt modelId="{B7B44A0E-63A3-4948-8BEF-FC7D6175ADD6}" type="pres">
      <dgm:prSet presAssocID="{2E1FD731-4704-4683-8F8F-927C74C3DCB8}" presName="quadrant4" presStyleLbl="node1" presStyleIdx="3" presStyleCnt="4" custLinFactNeighborX="-33">
        <dgm:presLayoutVars>
          <dgm:chMax val="1"/>
          <dgm:bulletEnabled val="1"/>
        </dgm:presLayoutVars>
      </dgm:prSet>
      <dgm:spPr/>
    </dgm:pt>
    <dgm:pt modelId="{D52DABE9-0FA7-447E-8F02-FFDB2002682C}" type="pres">
      <dgm:prSet presAssocID="{2E1FD731-4704-4683-8F8F-927C74C3DCB8}" presName="quadrantPlaceholder" presStyleCnt="0"/>
      <dgm:spPr/>
    </dgm:pt>
    <dgm:pt modelId="{68C24ED5-6AAB-4698-A021-F67AB97E18FB}" type="pres">
      <dgm:prSet presAssocID="{2E1FD731-4704-4683-8F8F-927C74C3DCB8}" presName="center1" presStyleLbl="fgShp" presStyleIdx="0" presStyleCnt="2" custLinFactNeighborX="-2028"/>
      <dgm:spPr/>
    </dgm:pt>
    <dgm:pt modelId="{AD096AD0-63EA-49F0-83B7-D2A14342B9D1}" type="pres">
      <dgm:prSet presAssocID="{2E1FD731-4704-4683-8F8F-927C74C3DCB8}" presName="center2" presStyleLbl="fgShp" presStyleIdx="1" presStyleCnt="2" custLinFactNeighborX="-2028"/>
      <dgm:spPr/>
    </dgm:pt>
  </dgm:ptLst>
  <dgm:cxnLst>
    <dgm:cxn modelId="{0A72F40B-7EFE-46DD-AA67-058B53D69D3D}" srcId="{2E1FD731-4704-4683-8F8F-927C74C3DCB8}" destId="{886F0F01-39A8-4B9E-B275-7185250C93A8}" srcOrd="3" destOrd="0" parTransId="{BFCF2829-8668-4434-ADCF-D0301E529AE6}" sibTransId="{FA9FA88B-D4CC-4678-AFE4-F923F616C220}"/>
    <dgm:cxn modelId="{BFD01123-B04D-4A61-BCDE-B887ED4C6BF9}" type="presOf" srcId="{886F0F01-39A8-4B9E-B275-7185250C93A8}" destId="{B7B44A0E-63A3-4948-8BEF-FC7D6175ADD6}" srcOrd="0" destOrd="0" presId="urn:microsoft.com/office/officeart/2005/8/layout/cycle4"/>
    <dgm:cxn modelId="{40C5402B-E226-47FA-8491-CA06CD70EA6A}" srcId="{2E1FD731-4704-4683-8F8F-927C74C3DCB8}" destId="{B5B1C0B1-916A-45FC-B024-89CA461C052F}" srcOrd="2" destOrd="0" parTransId="{FD2013E3-D335-47AA-ADC7-94380A051EF8}" sibTransId="{FC1FEC52-5512-46CD-9B88-1839CE04082B}"/>
    <dgm:cxn modelId="{332DAF2C-B97A-40DF-8DE6-34F9C005169E}" type="presOf" srcId="{2E1FD731-4704-4683-8F8F-927C74C3DCB8}" destId="{9304A29A-9169-4358-8405-DF72CC585E01}" srcOrd="0" destOrd="0" presId="urn:microsoft.com/office/officeart/2005/8/layout/cycle4"/>
    <dgm:cxn modelId="{77200532-4449-4EBF-B488-C0BE13DCD88E}" type="presOf" srcId="{B88667E7-7ACE-4ACB-9941-7ACD98A89590}" destId="{07936CCC-3607-4BE1-A314-A31DDBF309F2}" srcOrd="0" destOrd="0" presId="urn:microsoft.com/office/officeart/2005/8/layout/cycle4"/>
    <dgm:cxn modelId="{8E072E7A-360F-4A96-955E-A7F1A1F624A3}" type="presOf" srcId="{B5B1C0B1-916A-45FC-B024-89CA461C052F}" destId="{98D38B6A-4057-4D71-B4FB-9952AAA13496}" srcOrd="0" destOrd="0" presId="urn:microsoft.com/office/officeart/2005/8/layout/cycle4"/>
    <dgm:cxn modelId="{731123BC-737D-4229-88C5-F0785A72802F}" srcId="{2E1FD731-4704-4683-8F8F-927C74C3DCB8}" destId="{B88667E7-7ACE-4ACB-9941-7ACD98A89590}" srcOrd="1" destOrd="0" parTransId="{1D15BF16-65F8-4D1A-B88F-BAA17007C695}" sibTransId="{00517C0F-385F-4682-8479-8036A4AB1D66}"/>
    <dgm:cxn modelId="{A3BA6ACE-A258-421E-B5CD-9C74167451A0}" srcId="{2E1FD731-4704-4683-8F8F-927C74C3DCB8}" destId="{266ED82B-D75C-4394-8739-6ECE5782C0F7}" srcOrd="0" destOrd="0" parTransId="{D557BD86-5BBC-4A3F-92A1-1CA1223969C8}" sibTransId="{790B41D1-CB64-4EA0-BF4B-4A16985B35F3}"/>
    <dgm:cxn modelId="{AE3496EA-A80E-4B2F-89DD-5CDB08245D91}" type="presOf" srcId="{266ED82B-D75C-4394-8739-6ECE5782C0F7}" destId="{DEF16429-39C4-4709-908A-8BA7EF150C8E}" srcOrd="0" destOrd="0" presId="urn:microsoft.com/office/officeart/2005/8/layout/cycle4"/>
    <dgm:cxn modelId="{67A4ED1D-D1B5-49A8-834F-314190F1AF60}" type="presParOf" srcId="{9304A29A-9169-4358-8405-DF72CC585E01}" destId="{85A0650C-EC06-4C7C-9601-18C52F6113DC}" srcOrd="0" destOrd="0" presId="urn:microsoft.com/office/officeart/2005/8/layout/cycle4"/>
    <dgm:cxn modelId="{A8F332C9-24E6-444C-813D-F0C506FA9E12}" type="presParOf" srcId="{85A0650C-EC06-4C7C-9601-18C52F6113DC}" destId="{1BEF78FC-AEA6-4FE8-A6B0-FF5343D2D5DA}" srcOrd="0" destOrd="0" presId="urn:microsoft.com/office/officeart/2005/8/layout/cycle4"/>
    <dgm:cxn modelId="{AAB3F33E-F847-4F02-8EB1-DE4E7C1D1324}" type="presParOf" srcId="{9304A29A-9169-4358-8405-DF72CC585E01}" destId="{0E7F03DE-2041-403C-9130-AF36F57B57A7}" srcOrd="1" destOrd="0" presId="urn:microsoft.com/office/officeart/2005/8/layout/cycle4"/>
    <dgm:cxn modelId="{B4A23CE0-3E2C-4828-811E-2A024AF6442B}" type="presParOf" srcId="{0E7F03DE-2041-403C-9130-AF36F57B57A7}" destId="{DEF16429-39C4-4709-908A-8BA7EF150C8E}" srcOrd="0" destOrd="0" presId="urn:microsoft.com/office/officeart/2005/8/layout/cycle4"/>
    <dgm:cxn modelId="{1204E7FB-3CF1-4FEF-9BB1-A41A74E2655A}" type="presParOf" srcId="{0E7F03DE-2041-403C-9130-AF36F57B57A7}" destId="{07936CCC-3607-4BE1-A314-A31DDBF309F2}" srcOrd="1" destOrd="0" presId="urn:microsoft.com/office/officeart/2005/8/layout/cycle4"/>
    <dgm:cxn modelId="{0A22906F-6F00-400E-B99F-61432B815F82}" type="presParOf" srcId="{0E7F03DE-2041-403C-9130-AF36F57B57A7}" destId="{98D38B6A-4057-4D71-B4FB-9952AAA13496}" srcOrd="2" destOrd="0" presId="urn:microsoft.com/office/officeart/2005/8/layout/cycle4"/>
    <dgm:cxn modelId="{FE45A8BF-3811-4D57-8572-D30A7B790C42}" type="presParOf" srcId="{0E7F03DE-2041-403C-9130-AF36F57B57A7}" destId="{B7B44A0E-63A3-4948-8BEF-FC7D6175ADD6}" srcOrd="3" destOrd="0" presId="urn:microsoft.com/office/officeart/2005/8/layout/cycle4"/>
    <dgm:cxn modelId="{E08A4A35-D6CA-463C-86D1-220DB157E07F}" type="presParOf" srcId="{0E7F03DE-2041-403C-9130-AF36F57B57A7}" destId="{D52DABE9-0FA7-447E-8F02-FFDB2002682C}" srcOrd="4" destOrd="0" presId="urn:microsoft.com/office/officeart/2005/8/layout/cycle4"/>
    <dgm:cxn modelId="{F9EE998D-FCF8-4CCB-A89A-5B20A3A16065}" type="presParOf" srcId="{9304A29A-9169-4358-8405-DF72CC585E01}" destId="{68C24ED5-6AAB-4698-A021-F67AB97E18FB}" srcOrd="2" destOrd="0" presId="urn:microsoft.com/office/officeart/2005/8/layout/cycle4"/>
    <dgm:cxn modelId="{1E5C7962-A104-42F7-BD34-293CEE1816F0}" type="presParOf" srcId="{9304A29A-9169-4358-8405-DF72CC585E01}" destId="{AD096AD0-63EA-49F0-83B7-D2A14342B9D1}"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F16429-39C4-4709-908A-8BA7EF150C8E}">
      <dsp:nvSpPr>
        <dsp:cNvPr id="0" name=""/>
        <dsp:cNvSpPr/>
      </dsp:nvSpPr>
      <dsp:spPr>
        <a:xfrm>
          <a:off x="1782491" y="-19372"/>
          <a:ext cx="864851" cy="864851"/>
        </a:xfrm>
        <a:prstGeom prst="pieWedge">
          <a:avLst/>
        </a:prstGeom>
        <a:solidFill>
          <a:schemeClr val="bg2">
            <a:lumMod val="60000"/>
            <a:lumOff val="40000"/>
          </a:schemeClr>
        </a:solidFill>
        <a:ln w="19050" cap="rnd"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64008" rIns="64008" bIns="64008" numCol="1" spcCol="1270" anchor="ctr" anchorCtr="0">
          <a:noAutofit/>
        </a:bodyPr>
        <a:lstStyle/>
        <a:p>
          <a:pPr marL="0" lvl="0" indent="0" algn="ctr" defTabSz="400050">
            <a:lnSpc>
              <a:spcPct val="90000"/>
            </a:lnSpc>
            <a:spcBef>
              <a:spcPct val="0"/>
            </a:spcBef>
            <a:spcAft>
              <a:spcPct val="35000"/>
            </a:spcAft>
            <a:buNone/>
          </a:pPr>
          <a:r>
            <a:rPr lang="en-GB" sz="900" kern="1200" dirty="0"/>
            <a:t>Physical</a:t>
          </a:r>
        </a:p>
      </dsp:txBody>
      <dsp:txXfrm>
        <a:off x="2035800" y="233937"/>
        <a:ext cx="611542" cy="611542"/>
      </dsp:txXfrm>
    </dsp:sp>
    <dsp:sp modelId="{07936CCC-3607-4BE1-A314-A31DDBF309F2}">
      <dsp:nvSpPr>
        <dsp:cNvPr id="0" name=""/>
        <dsp:cNvSpPr/>
      </dsp:nvSpPr>
      <dsp:spPr>
        <a:xfrm rot="5400000">
          <a:off x="2826004" y="113848"/>
          <a:ext cx="864851" cy="864851"/>
        </a:xfrm>
        <a:prstGeom prst="pieWedge">
          <a:avLst/>
        </a:prstGeom>
        <a:solidFill>
          <a:srgbClr val="FF000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endParaRPr lang="en-GB" sz="1800" kern="1200" dirty="0"/>
        </a:p>
        <a:p>
          <a:pPr marL="0" lvl="0" indent="0" algn="ctr" defTabSz="800100">
            <a:lnSpc>
              <a:spcPct val="90000"/>
            </a:lnSpc>
            <a:spcBef>
              <a:spcPct val="0"/>
            </a:spcBef>
            <a:spcAft>
              <a:spcPct val="35000"/>
            </a:spcAft>
            <a:buNone/>
          </a:pPr>
          <a:r>
            <a:rPr lang="en-GB" sz="800" kern="1200" dirty="0"/>
            <a:t>Thoughts</a:t>
          </a:r>
        </a:p>
        <a:p>
          <a:pPr marL="0" lvl="0" indent="0" algn="ctr" defTabSz="800100">
            <a:lnSpc>
              <a:spcPct val="90000"/>
            </a:lnSpc>
            <a:spcBef>
              <a:spcPct val="0"/>
            </a:spcBef>
            <a:spcAft>
              <a:spcPct val="35000"/>
            </a:spcAft>
            <a:buNone/>
          </a:pPr>
          <a:endParaRPr lang="en-GB" sz="1800" kern="1200" dirty="0"/>
        </a:p>
      </dsp:txBody>
      <dsp:txXfrm rot="-5400000">
        <a:off x="2826004" y="367157"/>
        <a:ext cx="611542" cy="611542"/>
      </dsp:txXfrm>
    </dsp:sp>
    <dsp:sp modelId="{98D38B6A-4057-4D71-B4FB-9952AAA13496}">
      <dsp:nvSpPr>
        <dsp:cNvPr id="0" name=""/>
        <dsp:cNvSpPr/>
      </dsp:nvSpPr>
      <dsp:spPr>
        <a:xfrm rot="10800000">
          <a:off x="2826004" y="1018647"/>
          <a:ext cx="864851" cy="864851"/>
        </a:xfrm>
        <a:prstGeom prst="pieWedge">
          <a:avLst/>
        </a:prstGeom>
        <a:solidFill>
          <a:srgbClr val="0070C0"/>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64008" rIns="64008" bIns="64008" numCol="1" spcCol="1270" anchor="ctr" anchorCtr="0">
          <a:noAutofit/>
        </a:bodyPr>
        <a:lstStyle/>
        <a:p>
          <a:pPr marL="0" lvl="0" indent="0" algn="ctr" defTabSz="400050">
            <a:lnSpc>
              <a:spcPct val="90000"/>
            </a:lnSpc>
            <a:spcBef>
              <a:spcPct val="0"/>
            </a:spcBef>
            <a:spcAft>
              <a:spcPct val="35000"/>
            </a:spcAft>
            <a:buNone/>
          </a:pPr>
          <a:r>
            <a:rPr lang="en-GB" sz="900" kern="1200" dirty="0"/>
            <a:t>Feelings</a:t>
          </a:r>
        </a:p>
      </dsp:txBody>
      <dsp:txXfrm rot="10800000">
        <a:off x="2826004" y="1018647"/>
        <a:ext cx="611542" cy="611542"/>
      </dsp:txXfrm>
    </dsp:sp>
    <dsp:sp modelId="{B7B44A0E-63A3-4948-8BEF-FC7D6175ADD6}">
      <dsp:nvSpPr>
        <dsp:cNvPr id="0" name=""/>
        <dsp:cNvSpPr/>
      </dsp:nvSpPr>
      <dsp:spPr>
        <a:xfrm rot="16200000">
          <a:off x="1926973" y="1018647"/>
          <a:ext cx="864851" cy="864851"/>
        </a:xfrm>
        <a:prstGeom prst="pieWedge">
          <a:avLst/>
        </a:prstGeom>
        <a:solidFill>
          <a:schemeClr val="accent1">
            <a:lumMod val="7500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896" tIns="56896" rIns="56896" bIns="56896" numCol="1" spcCol="1270" anchor="ctr" anchorCtr="0">
          <a:noAutofit/>
        </a:bodyPr>
        <a:lstStyle/>
        <a:p>
          <a:pPr marL="0" lvl="0" indent="0" algn="ctr" defTabSz="355600">
            <a:lnSpc>
              <a:spcPct val="90000"/>
            </a:lnSpc>
            <a:spcBef>
              <a:spcPct val="0"/>
            </a:spcBef>
            <a:spcAft>
              <a:spcPct val="35000"/>
            </a:spcAft>
            <a:buNone/>
          </a:pPr>
          <a:r>
            <a:rPr lang="en-GB" sz="800" kern="1200" dirty="0"/>
            <a:t>Behaviour</a:t>
          </a:r>
        </a:p>
      </dsp:txBody>
      <dsp:txXfrm rot="5400000">
        <a:off x="2180282" y="1018647"/>
        <a:ext cx="611542" cy="611542"/>
      </dsp:txXfrm>
    </dsp:sp>
    <dsp:sp modelId="{68C24ED5-6AAB-4698-A021-F67AB97E18FB}">
      <dsp:nvSpPr>
        <dsp:cNvPr id="0" name=""/>
        <dsp:cNvSpPr/>
      </dsp:nvSpPr>
      <dsp:spPr>
        <a:xfrm>
          <a:off x="2656727" y="818912"/>
          <a:ext cx="298603" cy="259655"/>
        </a:xfrm>
        <a:prstGeom prst="circularArrow">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D096AD0-63EA-49F0-83B7-D2A14342B9D1}">
      <dsp:nvSpPr>
        <dsp:cNvPr id="0" name=""/>
        <dsp:cNvSpPr/>
      </dsp:nvSpPr>
      <dsp:spPr>
        <a:xfrm rot="10800000">
          <a:off x="2656727" y="918780"/>
          <a:ext cx="298603" cy="259655"/>
        </a:xfrm>
        <a:prstGeom prst="circularArrow">
          <a:avLst/>
        </a:prstGeom>
        <a:solidFill>
          <a:schemeClr val="accent1">
            <a:tint val="60000"/>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5670F061-C3CB-487B-8D0B-89724736257A}" type="datetimeFigureOut">
              <a:rPr lang="en-GB" smtClean="0"/>
              <a:t>21/01/2024</a:t>
            </a:fld>
            <a:endParaRPr lang="en-GB"/>
          </a:p>
        </p:txBody>
      </p:sp>
      <p:sp>
        <p:nvSpPr>
          <p:cNvPr id="4" name="Footer Placeholder 3"/>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5" name="Slide Number Placeholder 4"/>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E487020C-2665-4998-81F2-5A6DEE593863}" type="slidenum">
              <a:rPr lang="en-GB" smtClean="0"/>
              <a:t>‹#›</a:t>
            </a:fld>
            <a:endParaRPr lang="en-GB"/>
          </a:p>
        </p:txBody>
      </p:sp>
    </p:spTree>
    <p:extLst>
      <p:ext uri="{BB962C8B-B14F-4D97-AF65-F5344CB8AC3E}">
        <p14:creationId xmlns:p14="http://schemas.microsoft.com/office/powerpoint/2010/main" val="22995738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GB"/>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73AFB5D0-CBB0-4079-BBAF-D6172FB044E9}" type="datetimeFigureOut">
              <a:rPr lang="en-GB" smtClean="0"/>
              <a:t>21/01/2024</a:t>
            </a:fld>
            <a:endParaRPr lang="en-GB"/>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GB"/>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GB"/>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B6AC8048-A5F4-490E-9D95-9AF83ECF2F1B}" type="slidenum">
              <a:rPr lang="en-GB" smtClean="0"/>
              <a:t>‹#›</a:t>
            </a:fld>
            <a:endParaRPr lang="en-GB"/>
          </a:p>
        </p:txBody>
      </p:sp>
    </p:spTree>
    <p:extLst>
      <p:ext uri="{BB962C8B-B14F-4D97-AF65-F5344CB8AC3E}">
        <p14:creationId xmlns:p14="http://schemas.microsoft.com/office/powerpoint/2010/main" val="2582670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AC8048-A5F4-490E-9D95-9AF83ECF2F1B}" type="slidenum">
              <a:rPr lang="en-GB" smtClean="0"/>
              <a:t>1</a:t>
            </a:fld>
            <a:endParaRPr lang="en-GB"/>
          </a:p>
        </p:txBody>
      </p:sp>
    </p:spTree>
    <p:extLst>
      <p:ext uri="{BB962C8B-B14F-4D97-AF65-F5344CB8AC3E}">
        <p14:creationId xmlns:p14="http://schemas.microsoft.com/office/powerpoint/2010/main" val="596569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303F830C-B45E-4147-BBB9-79DE300D4052}" type="slidenum">
              <a:rPr lang="en-GB" smtClean="0"/>
              <a:t>2</a:t>
            </a:fld>
            <a:endParaRPr lang="en-GB"/>
          </a:p>
        </p:txBody>
      </p:sp>
    </p:spTree>
    <p:extLst>
      <p:ext uri="{BB962C8B-B14F-4D97-AF65-F5344CB8AC3E}">
        <p14:creationId xmlns:p14="http://schemas.microsoft.com/office/powerpoint/2010/main" val="14073977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AC8048-A5F4-490E-9D95-9AF83ECF2F1B}" type="slidenum">
              <a:rPr lang="en-GB" smtClean="0"/>
              <a:t>14</a:t>
            </a:fld>
            <a:endParaRPr lang="en-GB"/>
          </a:p>
        </p:txBody>
      </p:sp>
    </p:spTree>
    <p:extLst>
      <p:ext uri="{BB962C8B-B14F-4D97-AF65-F5344CB8AC3E}">
        <p14:creationId xmlns:p14="http://schemas.microsoft.com/office/powerpoint/2010/main" val="4028377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 to 3 main</a:t>
            </a:r>
            <a:r>
              <a:rPr lang="en-GB" baseline="0" dirty="0"/>
              <a:t> fears or worries on post-its</a:t>
            </a:r>
            <a:endParaRPr lang="en-GB" dirty="0"/>
          </a:p>
        </p:txBody>
      </p:sp>
      <p:sp>
        <p:nvSpPr>
          <p:cNvPr id="4" name="Slide Number Placeholder 3"/>
          <p:cNvSpPr>
            <a:spLocks noGrp="1"/>
          </p:cNvSpPr>
          <p:nvPr>
            <p:ph type="sldNum" sz="quarter" idx="10"/>
          </p:nvPr>
        </p:nvSpPr>
        <p:spPr/>
        <p:txBody>
          <a:bodyPr/>
          <a:lstStyle/>
          <a:p>
            <a:fld id="{B6AC8048-A5F4-490E-9D95-9AF83ECF2F1B}" type="slidenum">
              <a:rPr lang="en-GB" smtClean="0"/>
              <a:t>15</a:t>
            </a:fld>
            <a:endParaRPr lang="en-GB"/>
          </a:p>
        </p:txBody>
      </p:sp>
    </p:spTree>
    <p:extLst>
      <p:ext uri="{BB962C8B-B14F-4D97-AF65-F5344CB8AC3E}">
        <p14:creationId xmlns:p14="http://schemas.microsoft.com/office/powerpoint/2010/main" val="14463305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AC8048-A5F4-490E-9D95-9AF83ECF2F1B}" type="slidenum">
              <a:rPr lang="en-GB" smtClean="0"/>
              <a:t>16</a:t>
            </a:fld>
            <a:endParaRPr lang="en-GB"/>
          </a:p>
        </p:txBody>
      </p:sp>
    </p:spTree>
    <p:extLst>
      <p:ext uri="{BB962C8B-B14F-4D97-AF65-F5344CB8AC3E}">
        <p14:creationId xmlns:p14="http://schemas.microsoft.com/office/powerpoint/2010/main" val="38987677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6AC8048-A5F4-490E-9D95-9AF83ECF2F1B}" type="slidenum">
              <a:rPr lang="en-GB" smtClean="0"/>
              <a:t>17</a:t>
            </a:fld>
            <a:endParaRPr lang="en-GB"/>
          </a:p>
        </p:txBody>
      </p:sp>
    </p:spTree>
    <p:extLst>
      <p:ext uri="{BB962C8B-B14F-4D97-AF65-F5344CB8AC3E}">
        <p14:creationId xmlns:p14="http://schemas.microsoft.com/office/powerpoint/2010/main" val="20415038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a:t>
            </a:r>
            <a:r>
              <a:rPr lang="en-GB" baseline="0" dirty="0"/>
              <a:t> use this method to help children to think about their own thoughts. Sometimes, when we are very worried/stressed we cant think straight and have unhelpful ways of thinking. It’s a little bit like wearing a different pair of glasses that we see the world through, for example thinking the worst or thinking we know what others are thinking about us (mind-reading). Judge and jury is a way of taking a step back from the thoughts and trying to find a more balanced way of thinking about the situation. </a:t>
            </a:r>
          </a:p>
          <a:p>
            <a:r>
              <a:rPr lang="en-GB" baseline="0" dirty="0"/>
              <a:t>Try weighing up Sam’s anxious thought that “all dogs are dangerous” but try to stick to the facts only!</a:t>
            </a:r>
          </a:p>
          <a:p>
            <a:r>
              <a:rPr lang="en-GB" baseline="0" dirty="0"/>
              <a:t>Left hand side of the room to come up with some </a:t>
            </a:r>
            <a:r>
              <a:rPr lang="en-GB" b="1" baseline="0" dirty="0"/>
              <a:t>facts that support the thought </a:t>
            </a:r>
            <a:r>
              <a:rPr lang="en-GB" baseline="0" dirty="0"/>
              <a:t>“all dogs are dangerous”</a:t>
            </a:r>
          </a:p>
          <a:p>
            <a:r>
              <a:rPr lang="en-GB" baseline="0" dirty="0"/>
              <a:t>Right hand side of the room to come up with some facts </a:t>
            </a:r>
            <a:r>
              <a:rPr lang="en-GB" b="1" baseline="0" dirty="0"/>
              <a:t>against the thought </a:t>
            </a:r>
            <a:r>
              <a:rPr lang="en-GB" baseline="0" dirty="0"/>
              <a:t>that “all dogs are dangerous”. Then the judge will decide which side wins on the basis of the evidence presented.</a:t>
            </a:r>
            <a:endParaRPr lang="en-GB" dirty="0"/>
          </a:p>
        </p:txBody>
      </p:sp>
      <p:sp>
        <p:nvSpPr>
          <p:cNvPr id="4" name="Slide Number Placeholder 3"/>
          <p:cNvSpPr>
            <a:spLocks noGrp="1"/>
          </p:cNvSpPr>
          <p:nvPr>
            <p:ph type="sldNum" sz="quarter" idx="10"/>
          </p:nvPr>
        </p:nvSpPr>
        <p:spPr/>
        <p:txBody>
          <a:bodyPr/>
          <a:lstStyle/>
          <a:p>
            <a:fld id="{B6AC8048-A5F4-490E-9D95-9AF83ECF2F1B}" type="slidenum">
              <a:rPr lang="en-GB" smtClean="0"/>
              <a:t>28</a:t>
            </a:fld>
            <a:endParaRPr lang="en-GB"/>
          </a:p>
        </p:txBody>
      </p:sp>
    </p:spTree>
    <p:extLst>
      <p:ext uri="{BB962C8B-B14F-4D97-AF65-F5344CB8AC3E}">
        <p14:creationId xmlns:p14="http://schemas.microsoft.com/office/powerpoint/2010/main" val="3940386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Give out handout with links to relaxation</a:t>
            </a:r>
            <a:r>
              <a:rPr lang="en-GB" baseline="0" dirty="0"/>
              <a:t> techniques to try at home</a:t>
            </a:r>
            <a:endParaRPr lang="en-GB" dirty="0"/>
          </a:p>
        </p:txBody>
      </p:sp>
      <p:sp>
        <p:nvSpPr>
          <p:cNvPr id="4" name="Slide Number Placeholder 3"/>
          <p:cNvSpPr>
            <a:spLocks noGrp="1"/>
          </p:cNvSpPr>
          <p:nvPr>
            <p:ph type="sldNum" sz="quarter" idx="10"/>
          </p:nvPr>
        </p:nvSpPr>
        <p:spPr/>
        <p:txBody>
          <a:bodyPr/>
          <a:lstStyle/>
          <a:p>
            <a:fld id="{B6AC8048-A5F4-490E-9D95-9AF83ECF2F1B}" type="slidenum">
              <a:rPr lang="en-GB" smtClean="0"/>
              <a:t>31</a:t>
            </a:fld>
            <a:endParaRPr lang="en-GB"/>
          </a:p>
        </p:txBody>
      </p:sp>
    </p:spTree>
    <p:extLst>
      <p:ext uri="{BB962C8B-B14F-4D97-AF65-F5344CB8AC3E}">
        <p14:creationId xmlns:p14="http://schemas.microsoft.com/office/powerpoint/2010/main" val="42056504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212B32"/>
                </a:solidFill>
                <a:effectLst/>
                <a:latin typeface="Frutiger W01"/>
              </a:rPr>
              <a:t>Support group Childline says many children who contact them feel that most pressure at exam time comes from their family.</a:t>
            </a:r>
          </a:p>
          <a:p>
            <a:pPr algn="l"/>
            <a:r>
              <a:rPr lang="en-GB" b="0" i="0" dirty="0">
                <a:solidFill>
                  <a:srgbClr val="212B32"/>
                </a:solidFill>
                <a:effectLst/>
                <a:latin typeface="Frutiger W01"/>
              </a:rPr>
              <a:t>Listen to your child, give them support and avoid criticism.</a:t>
            </a:r>
          </a:p>
          <a:p>
            <a:pPr algn="l"/>
            <a:r>
              <a:rPr lang="en-GB" b="0" i="0" dirty="0">
                <a:solidFill>
                  <a:srgbClr val="212B32"/>
                </a:solidFill>
                <a:effectLst/>
                <a:latin typeface="Frutiger W01"/>
              </a:rPr>
              <a:t>Before they go in for a test or exam, be reassuring and positive. Let them know that failing is not the end of the world. If things do not go well they may be able to take the exam again.</a:t>
            </a:r>
          </a:p>
          <a:p>
            <a:pPr algn="l"/>
            <a:r>
              <a:rPr lang="en-GB" b="0" i="0" dirty="0">
                <a:solidFill>
                  <a:srgbClr val="212B32"/>
                </a:solidFill>
                <a:effectLst/>
                <a:latin typeface="Frutiger W01"/>
              </a:rPr>
              <a:t>After each exam, encourage your child to talk it through with you. Discuss the parts that went well rather than focusing on the questions they found difficult. Then move on and focus on the next test, rather than dwelling on things that cannot be changed.</a:t>
            </a:r>
          </a:p>
          <a:p>
            <a:endParaRPr lang="en-GB" dirty="0"/>
          </a:p>
        </p:txBody>
      </p:sp>
      <p:sp>
        <p:nvSpPr>
          <p:cNvPr id="4" name="Slide Number Placeholder 3"/>
          <p:cNvSpPr>
            <a:spLocks noGrp="1"/>
          </p:cNvSpPr>
          <p:nvPr>
            <p:ph type="sldNum" sz="quarter" idx="5"/>
          </p:nvPr>
        </p:nvSpPr>
        <p:spPr/>
        <p:txBody>
          <a:bodyPr/>
          <a:lstStyle/>
          <a:p>
            <a:fld id="{B6AC8048-A5F4-490E-9D95-9AF83ECF2F1B}" type="slidenum">
              <a:rPr lang="en-GB" smtClean="0"/>
              <a:t>32</a:t>
            </a:fld>
            <a:endParaRPr lang="en-GB"/>
          </a:p>
        </p:txBody>
      </p:sp>
    </p:spTree>
    <p:extLst>
      <p:ext uri="{BB962C8B-B14F-4D97-AF65-F5344CB8AC3E}">
        <p14:creationId xmlns:p14="http://schemas.microsoft.com/office/powerpoint/2010/main" val="15759474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AC8048-A5F4-490E-9D95-9AF83ECF2F1B}" type="slidenum">
              <a:rPr lang="en-GB" smtClean="0"/>
              <a:t>34</a:t>
            </a:fld>
            <a:endParaRPr lang="en-GB"/>
          </a:p>
        </p:txBody>
      </p:sp>
    </p:spTree>
    <p:extLst>
      <p:ext uri="{BB962C8B-B14F-4D97-AF65-F5344CB8AC3E}">
        <p14:creationId xmlns:p14="http://schemas.microsoft.com/office/powerpoint/2010/main" val="1151146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pPr/>
              <a:t>1/21/2024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4208339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1/21/2024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8331479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1/21/2024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3386248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smtClean="0"/>
              <a:t>1/21/2024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179856337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smtClean="0"/>
              <a:t>1/21/2024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377184759"/>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9334D819-9F07-4261-B09B-9E467E5D9002}" type="datetimeFigureOut">
              <a:rPr lang="en-US" smtClean="0"/>
              <a:t>1/21/2024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408610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334D819-9F07-4261-B09B-9E467E5D9002}" type="datetimeFigureOut">
              <a:rPr lang="en-US" smtClean="0"/>
              <a:t>1/21/2024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1781609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9334D819-9F07-4261-B09B-9E467E5D9002}" type="datetimeFigureOut">
              <a:rPr lang="en-US" smtClean="0"/>
              <a:t>1/21/2024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413386674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34D819-9F07-4261-B09B-9E467E5D9002}" type="datetimeFigureOut">
              <a:rPr lang="en-US" smtClean="0"/>
              <a:t>1/21/2024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851198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34D819-9F07-4261-B09B-9E467E5D9002}" type="datetimeFigureOut">
              <a:rPr lang="en-US" smtClean="0"/>
              <a:pPr/>
              <a:t>1/21/2024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3629319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1/21/2024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17157000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1/21/2024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8223496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34D819-9F07-4261-B09B-9E467E5D9002}" type="datetimeFigureOut">
              <a:rPr lang="en-US" smtClean="0"/>
              <a:pPr/>
              <a:t>1/21/2024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6271927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334D819-9F07-4261-B09B-9E467E5D9002}" type="datetimeFigureOut">
              <a:rPr lang="en-US" smtClean="0"/>
              <a:pPr/>
              <a:t>1/21/2024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17804884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334D819-9F07-4261-B09B-9E467E5D9002}" type="datetimeFigureOut">
              <a:rPr lang="en-US" smtClean="0"/>
              <a:pPr/>
              <a:t>1/21/2024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6936332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1/21/2024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4106846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1/21/2024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smtClean="0"/>
              <a:t>‹#›</a:t>
            </a:fld>
            <a:endParaRPr lang="en-US" dirty="0"/>
          </a:p>
        </p:txBody>
      </p:sp>
    </p:spTree>
    <p:extLst>
      <p:ext uri="{BB962C8B-B14F-4D97-AF65-F5344CB8AC3E}">
        <p14:creationId xmlns:p14="http://schemas.microsoft.com/office/powerpoint/2010/main" val="35914041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11" name="Text Placeholder 10"/>
          <p:cNvSpPr>
            <a:spLocks noGrp="1"/>
          </p:cNvSpPr>
          <p:nvPr>
            <p:ph type="body" sz="quarter" idx="10"/>
          </p:nvPr>
        </p:nvSpPr>
        <p:spPr>
          <a:xfrm>
            <a:off x="431371" y="452670"/>
            <a:ext cx="7199973" cy="768351"/>
          </a:xfrm>
          <a:prstGeom prst="rect">
            <a:avLst/>
          </a:prstGeom>
        </p:spPr>
        <p:txBody>
          <a:bodyPr/>
          <a:lstStyle>
            <a:lvl1pPr marL="0" indent="0">
              <a:buNone/>
              <a:defRPr sz="4267">
                <a:solidFill>
                  <a:srgbClr val="005EB8"/>
                </a:solidFill>
                <a:latin typeface="Raleway ExtraBold" pitchFamily="2" charset="0"/>
              </a:defRPr>
            </a:lvl1pPr>
            <a:lvl2pPr>
              <a:defRPr>
                <a:solidFill>
                  <a:srgbClr val="00AAA5"/>
                </a:solidFill>
                <a:latin typeface="Patua One" panose="02000000000000000000" pitchFamily="2" charset="0"/>
              </a:defRPr>
            </a:lvl2pPr>
            <a:lvl3pPr>
              <a:defRPr>
                <a:solidFill>
                  <a:srgbClr val="00AAA5"/>
                </a:solidFill>
                <a:latin typeface="Patua One" panose="02000000000000000000" pitchFamily="2" charset="0"/>
              </a:defRPr>
            </a:lvl3pPr>
            <a:lvl4pPr>
              <a:defRPr>
                <a:solidFill>
                  <a:srgbClr val="00AAA5"/>
                </a:solidFill>
                <a:latin typeface="Patua One" panose="02000000000000000000" pitchFamily="2" charset="0"/>
              </a:defRPr>
            </a:lvl4pPr>
            <a:lvl5pPr>
              <a:defRPr>
                <a:solidFill>
                  <a:srgbClr val="00AAA5"/>
                </a:solidFill>
                <a:latin typeface="Patua One" panose="02000000000000000000" pitchFamily="2" charset="0"/>
              </a:defRPr>
            </a:lvl5pPr>
          </a:lstStyle>
          <a:p>
            <a:pPr lvl="0"/>
            <a:r>
              <a:rPr lang="en-US" dirty="0"/>
              <a:t>Edit Master text styles</a:t>
            </a:r>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560" y="6107618"/>
            <a:ext cx="12148880" cy="749053"/>
          </a:xfrm>
          <a:prstGeom prst="rect">
            <a:avLst/>
          </a:prstGeom>
        </p:spPr>
      </p:pic>
    </p:spTree>
    <p:extLst>
      <p:ext uri="{BB962C8B-B14F-4D97-AF65-F5344CB8AC3E}">
        <p14:creationId xmlns:p14="http://schemas.microsoft.com/office/powerpoint/2010/main" val="2742657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5.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334D819-9F07-4261-B09B-9E467E5D9002}" type="datetimeFigureOut">
              <a:rPr lang="en-US" smtClean="0"/>
              <a:pPr/>
              <a:t>1/21/2024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71766878-3199-4EAB-94E7-2D6D11070E14}" type="slidenum">
              <a:rPr lang="en-US" smtClean="0"/>
              <a:pPr/>
              <a:t>‹#›</a:t>
            </a:fld>
            <a:endParaRPr lang="en-US" dirty="0"/>
          </a:p>
        </p:txBody>
      </p:sp>
    </p:spTree>
    <p:extLst>
      <p:ext uri="{BB962C8B-B14F-4D97-AF65-F5344CB8AC3E}">
        <p14:creationId xmlns:p14="http://schemas.microsoft.com/office/powerpoint/2010/main" val="3727989358"/>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 id="2147483744" r:id="rId18"/>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www.google.com/url?sa=i&amp;rct=j&amp;q=&amp;esrc=s&amp;source=images&amp;cd=&amp;cad=rja&amp;uact=8&amp;ved=2ahUKEwjImJ6Sn9LhAhUxA2MBHfnoAX0QjRx6BAgBEAU&amp;url=https://iveronicawalsh.wordpress.com/2012/03/18/the-vicious-circle-of-negative-auto-pilot-thinking/&amp;psig=AOvVaw2HmIqiTiizClu98Tz0VmsT&amp;ust=1555422670778475" TargetMode="Externa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www.bbc.co.uk/bitesize/articles/zckydxs"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s://www.nhs.uk/mental-health/children-and-young-adults/advice-for-parents/help-your-child-beat-exam-stress/" TargetMode="External"/><Relationship Id="rId3" Type="http://schemas.openxmlformats.org/officeDocument/2006/relationships/hyperlink" Target="https://www.bbc.co.uk/bitesize/articles/zckydxs" TargetMode="External"/><Relationship Id="rId7" Type="http://schemas.openxmlformats.org/officeDocument/2006/relationships/hyperlink" Target="https://www.childline.org.uk/info-advice/school-college-and-work/school-college/exam-stres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hyperlink" Target="https://www.mind.org.uk/for-young-people/feelings-and-experiences/exam-stress/" TargetMode="External"/><Relationship Id="rId5" Type="http://schemas.openxmlformats.org/officeDocument/2006/relationships/hyperlink" Target="https://www.parentkind.org.uk/for-parents/health-and-wellbeing/exam-stress-and-failure" TargetMode="External"/><Relationship Id="rId4" Type="http://schemas.openxmlformats.org/officeDocument/2006/relationships/hyperlink" Target="https://www.youngminds.org.uk/par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5608" y="932839"/>
            <a:ext cx="10318418" cy="4394988"/>
          </a:xfrm>
        </p:spPr>
        <p:txBody>
          <a:bodyPr/>
          <a:lstStyle/>
          <a:p>
            <a:r>
              <a:rPr lang="en-GB" dirty="0">
                <a:latin typeface="Impact" panose="020B0806030902050204" pitchFamily="34" charset="0"/>
              </a:rPr>
              <a:t>Parent Wellbeing Workshop</a:t>
            </a:r>
            <a:br>
              <a:rPr lang="en-GB" dirty="0">
                <a:latin typeface="Impact" panose="020B0806030902050204" pitchFamily="34" charset="0"/>
              </a:rPr>
            </a:br>
            <a:r>
              <a:rPr lang="en-GB" dirty="0">
                <a:latin typeface="Impact" panose="020B0806030902050204" pitchFamily="34" charset="0"/>
              </a:rPr>
              <a:t>Exam Stress &amp; Anxiety</a:t>
            </a:r>
            <a:br>
              <a:rPr lang="en-GB" dirty="0">
                <a:latin typeface="Impact" panose="020B0806030902050204" pitchFamily="34" charset="0"/>
              </a:rPr>
            </a:br>
            <a:endParaRPr lang="en-GB" sz="3200" dirty="0">
              <a:latin typeface="Impact" panose="020B0806030902050204" pitchFamily="34" charset="0"/>
            </a:endParaRPr>
          </a:p>
        </p:txBody>
      </p:sp>
    </p:spTree>
    <p:extLst>
      <p:ext uri="{BB962C8B-B14F-4D97-AF65-F5344CB8AC3E}">
        <p14:creationId xmlns:p14="http://schemas.microsoft.com/office/powerpoint/2010/main" val="23632797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27381" y="2084851"/>
            <a:ext cx="11004219" cy="3648405"/>
          </a:xfrm>
        </p:spPr>
        <p:txBody>
          <a:bodyPr/>
          <a:lstStyle/>
          <a:p>
            <a:pPr marL="457189" indent="-457189" algn="just">
              <a:buFont typeface="Wingdings" panose="05000000000000000000" pitchFamily="2" charset="2"/>
              <a:buChar char="§"/>
            </a:pPr>
            <a:r>
              <a:rPr lang="en-GB" sz="3200" dirty="0">
                <a:solidFill>
                  <a:schemeClr val="tx1"/>
                </a:solidFill>
                <a:latin typeface="+mn-lt"/>
              </a:rPr>
              <a:t>T</a:t>
            </a:r>
            <a:r>
              <a:rPr lang="en-GB" sz="3200" dirty="0">
                <a:solidFill>
                  <a:schemeClr val="tx1"/>
                </a:solidFill>
                <a:latin typeface="+mn-lt"/>
                <a:ea typeface="Open Sans" panose="020B0606030504020204" pitchFamily="34" charset="0"/>
                <a:cs typeface="Open Sans" panose="020B0606030504020204" pitchFamily="34" charset="0"/>
              </a:rPr>
              <a:t>o understand what causes exam anxiety and stress</a:t>
            </a:r>
          </a:p>
          <a:p>
            <a:pPr marL="457189" indent="-457189" algn="just">
              <a:buFont typeface="Wingdings" panose="05000000000000000000" pitchFamily="2" charset="2"/>
              <a:buChar char="§"/>
            </a:pPr>
            <a:r>
              <a:rPr lang="en-GB" sz="3200" dirty="0">
                <a:solidFill>
                  <a:schemeClr val="tx1"/>
                </a:solidFill>
                <a:latin typeface="+mn-lt"/>
                <a:ea typeface="Open Sans" panose="020B0606030504020204" pitchFamily="34" charset="0"/>
                <a:cs typeface="Open Sans" panose="020B0606030504020204" pitchFamily="34" charset="0"/>
              </a:rPr>
              <a:t>To be able to identify the signs of stress in your child</a:t>
            </a:r>
          </a:p>
          <a:p>
            <a:pPr marL="457189" indent="-457189" algn="just">
              <a:buFont typeface="Wingdings" panose="05000000000000000000" pitchFamily="2" charset="2"/>
              <a:buChar char="§"/>
            </a:pPr>
            <a:r>
              <a:rPr lang="en-GB" sz="3200" dirty="0">
                <a:solidFill>
                  <a:schemeClr val="tx1"/>
                </a:solidFill>
                <a:latin typeface="+mn-lt"/>
                <a:ea typeface="Open Sans" panose="020B0606030504020204" pitchFamily="34" charset="0"/>
                <a:cs typeface="Open Sans" panose="020B0606030504020204" pitchFamily="34" charset="0"/>
              </a:rPr>
              <a:t>Know methods to help support your child</a:t>
            </a:r>
          </a:p>
          <a:p>
            <a:pPr marL="457189" indent="-457189" algn="just">
              <a:buFont typeface="Wingdings" panose="05000000000000000000" pitchFamily="2" charset="2"/>
              <a:buChar char="§"/>
            </a:pPr>
            <a:endParaRPr lang="en-GB" sz="2400" dirty="0">
              <a:solidFill>
                <a:schemeClr val="tx1"/>
              </a:solidFill>
              <a:latin typeface="+mn-lt"/>
              <a:ea typeface="Open Sans" panose="020B0606030504020204" pitchFamily="34" charset="0"/>
              <a:cs typeface="Open Sans" panose="020B0606030504020204" pitchFamily="34" charset="0"/>
            </a:endParaRPr>
          </a:p>
          <a:p>
            <a:endParaRPr lang="en-GB" sz="2667" dirty="0">
              <a:solidFill>
                <a:schemeClr val="tx1"/>
              </a:solidFill>
              <a:latin typeface="+mj-lt"/>
            </a:endParaRPr>
          </a:p>
          <a:p>
            <a:endParaRPr lang="en-GB" sz="2533" dirty="0"/>
          </a:p>
          <a:p>
            <a:endParaRPr lang="en-GB" dirty="0"/>
          </a:p>
          <a:p>
            <a:endParaRPr lang="en-GB" dirty="0"/>
          </a:p>
          <a:p>
            <a:endParaRPr lang="en-GB" dirty="0"/>
          </a:p>
          <a:p>
            <a:endParaRPr lang="en-GB" dirty="0"/>
          </a:p>
          <a:p>
            <a:endParaRPr lang="en-GB" dirty="0"/>
          </a:p>
        </p:txBody>
      </p:sp>
      <p:sp>
        <p:nvSpPr>
          <p:cNvPr id="4" name="Rectangle 3"/>
          <p:cNvSpPr/>
          <p:nvPr/>
        </p:nvSpPr>
        <p:spPr>
          <a:xfrm>
            <a:off x="527382" y="740702"/>
            <a:ext cx="1965603" cy="913007"/>
          </a:xfrm>
          <a:prstGeom prst="rect">
            <a:avLst/>
          </a:prstGeom>
        </p:spPr>
        <p:txBody>
          <a:bodyPr wrap="none">
            <a:spAutoFit/>
          </a:bodyPr>
          <a:lstStyle/>
          <a:p>
            <a:r>
              <a:rPr lang="en-GB" sz="5333" dirty="0">
                <a:latin typeface="Raleway ExtraBold" pitchFamily="2" charset="0"/>
              </a:rPr>
              <a:t>Aims</a:t>
            </a:r>
            <a:r>
              <a:rPr lang="en-GB" sz="5333" dirty="0">
                <a:solidFill>
                  <a:srgbClr val="005EB8"/>
                </a:solidFill>
                <a:latin typeface="Raleway ExtraBold" pitchFamily="2" charset="0"/>
              </a:rPr>
              <a:t> </a:t>
            </a:r>
            <a:endParaRPr lang="en-GB" sz="3200" dirty="0">
              <a:solidFill>
                <a:srgbClr val="005EB8"/>
              </a:solidFill>
            </a:endParaRPr>
          </a:p>
        </p:txBody>
      </p:sp>
    </p:spTree>
    <p:extLst>
      <p:ext uri="{BB962C8B-B14F-4D97-AF65-F5344CB8AC3E}">
        <p14:creationId xmlns:p14="http://schemas.microsoft.com/office/powerpoint/2010/main" val="3047584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10000"/>
          </a:bodyPr>
          <a:lstStyle/>
          <a:p>
            <a:r>
              <a:rPr lang="en-GB" sz="5333" dirty="0">
                <a:solidFill>
                  <a:schemeClr val="tx1"/>
                </a:solidFill>
              </a:rPr>
              <a:t>Anxiety is normal</a:t>
            </a:r>
          </a:p>
        </p:txBody>
      </p:sp>
      <p:sp>
        <p:nvSpPr>
          <p:cNvPr id="3" name="Rectangle 2"/>
          <p:cNvSpPr/>
          <p:nvPr/>
        </p:nvSpPr>
        <p:spPr>
          <a:xfrm>
            <a:off x="431371" y="1604798"/>
            <a:ext cx="11233248" cy="3108543"/>
          </a:xfrm>
          <a:prstGeom prst="rect">
            <a:avLst/>
          </a:prstGeom>
        </p:spPr>
        <p:txBody>
          <a:bodyPr wrap="square">
            <a:spAutoFit/>
          </a:bodyPr>
          <a:lstStyle/>
          <a:p>
            <a:pPr marL="380990" indent="-380990" algn="just">
              <a:buFont typeface="Wingdings" panose="05000000000000000000" pitchFamily="2" charset="2"/>
              <a:buChar char="§"/>
            </a:pPr>
            <a:r>
              <a:rPr lang="en-GB" sz="2800" dirty="0">
                <a:ea typeface="Open Sans" panose="020B0606030504020204" pitchFamily="34" charset="0"/>
                <a:cs typeface="Open Sans" panose="020B0606030504020204" pitchFamily="34" charset="0"/>
              </a:rPr>
              <a:t>Anxiety is a response to threat or ‘danger’. While it can feel horrible an uncomfortable, it isn’t harmful</a:t>
            </a:r>
          </a:p>
          <a:p>
            <a:pPr marL="380990" indent="-380990" algn="just">
              <a:buFont typeface="Wingdings" panose="05000000000000000000" pitchFamily="2" charset="2"/>
              <a:buChar char="§"/>
            </a:pPr>
            <a:r>
              <a:rPr lang="en-GB" sz="2800" dirty="0">
                <a:ea typeface="Open Sans" panose="020B0606030504020204" pitchFamily="34" charset="0"/>
                <a:cs typeface="Open Sans" panose="020B0606030504020204" pitchFamily="34" charset="0"/>
              </a:rPr>
              <a:t>Anxiety is normal and it’s something we use as a survival tool. In the case of exams, the right amount of anxiety allows us to focus on the exam ahead</a:t>
            </a:r>
          </a:p>
          <a:p>
            <a:pPr marL="380990" indent="-380990" algn="just">
              <a:buFont typeface="Wingdings" panose="05000000000000000000" pitchFamily="2" charset="2"/>
              <a:buChar char="§"/>
            </a:pPr>
            <a:r>
              <a:rPr lang="en-GB" sz="2800" dirty="0">
                <a:ea typeface="Open Sans" panose="020B0606030504020204" pitchFamily="34" charset="0"/>
                <a:cs typeface="Open Sans" panose="020B0606030504020204" pitchFamily="34" charset="0"/>
              </a:rPr>
              <a:t>But if we feel too much anxiety, it can impact us in different ways that aren’t so helpful</a:t>
            </a:r>
          </a:p>
        </p:txBody>
      </p:sp>
      <p:pic>
        <p:nvPicPr>
          <p:cNvPr id="4" name="Picture 4" descr="Image result for stressed student study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52492" y="4767825"/>
            <a:ext cx="2379045" cy="1855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6152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10000"/>
          </a:bodyPr>
          <a:lstStyle/>
          <a:p>
            <a:r>
              <a:rPr lang="en-GB" sz="5333" dirty="0">
                <a:solidFill>
                  <a:schemeClr val="tx1"/>
                </a:solidFill>
              </a:rPr>
              <a:t>Anxiety is normal</a:t>
            </a:r>
          </a:p>
        </p:txBody>
      </p:sp>
      <p:sp>
        <p:nvSpPr>
          <p:cNvPr id="3" name="Rectangle 2"/>
          <p:cNvSpPr/>
          <p:nvPr/>
        </p:nvSpPr>
        <p:spPr>
          <a:xfrm>
            <a:off x="431371" y="1604798"/>
            <a:ext cx="11233248" cy="830997"/>
          </a:xfrm>
          <a:prstGeom prst="rect">
            <a:avLst/>
          </a:prstGeom>
        </p:spPr>
        <p:txBody>
          <a:bodyPr wrap="square">
            <a:spAutoFit/>
          </a:bodyPr>
          <a:lstStyle/>
          <a:p>
            <a:pPr marL="380990" indent="-380990" algn="just">
              <a:buFont typeface="Wingdings" panose="05000000000000000000" pitchFamily="2" charset="2"/>
              <a:buChar char="§"/>
            </a:pPr>
            <a:r>
              <a:rPr lang="en-GB" sz="2400" dirty="0">
                <a:ea typeface="Open Sans" panose="020B0606030504020204" pitchFamily="34" charset="0"/>
                <a:cs typeface="Open Sans" panose="020B0606030504020204" pitchFamily="34" charset="0"/>
              </a:rPr>
              <a:t>Some students feel okay before an exam, and others can experience some level of anxiety</a:t>
            </a:r>
          </a:p>
        </p:txBody>
      </p:sp>
      <p:pic>
        <p:nvPicPr>
          <p:cNvPr id="6" name="Picture 5">
            <a:extLst>
              <a:ext uri="{FF2B5EF4-FFF2-40B4-BE49-F238E27FC236}">
                <a16:creationId xmlns:a16="http://schemas.microsoft.com/office/drawing/2014/main" id="{6CFF83F8-2B33-A6F0-9F27-253B3E311B4D}"/>
              </a:ext>
            </a:extLst>
          </p:cNvPr>
          <p:cNvPicPr>
            <a:picLocks noChangeAspect="1"/>
          </p:cNvPicPr>
          <p:nvPr/>
        </p:nvPicPr>
        <p:blipFill>
          <a:blip r:embed="rId2"/>
          <a:stretch>
            <a:fillRect/>
          </a:stretch>
        </p:blipFill>
        <p:spPr>
          <a:xfrm>
            <a:off x="114299" y="2443543"/>
            <a:ext cx="5807563" cy="2212405"/>
          </a:xfrm>
          <a:prstGeom prst="rect">
            <a:avLst/>
          </a:prstGeom>
        </p:spPr>
      </p:pic>
      <p:pic>
        <p:nvPicPr>
          <p:cNvPr id="8" name="Picture 7">
            <a:extLst>
              <a:ext uri="{FF2B5EF4-FFF2-40B4-BE49-F238E27FC236}">
                <a16:creationId xmlns:a16="http://schemas.microsoft.com/office/drawing/2014/main" id="{FC3877EB-5CF2-5A27-1F5C-3957605AC313}"/>
              </a:ext>
            </a:extLst>
          </p:cNvPr>
          <p:cNvPicPr>
            <a:picLocks noChangeAspect="1"/>
          </p:cNvPicPr>
          <p:nvPr/>
        </p:nvPicPr>
        <p:blipFill>
          <a:blip r:embed="rId3"/>
          <a:stretch>
            <a:fillRect/>
          </a:stretch>
        </p:blipFill>
        <p:spPr>
          <a:xfrm>
            <a:off x="5848350" y="3431797"/>
            <a:ext cx="6229351" cy="2448303"/>
          </a:xfrm>
          <a:prstGeom prst="rect">
            <a:avLst/>
          </a:prstGeom>
        </p:spPr>
      </p:pic>
    </p:spTree>
    <p:extLst>
      <p:ext uri="{BB962C8B-B14F-4D97-AF65-F5344CB8AC3E}">
        <p14:creationId xmlns:p14="http://schemas.microsoft.com/office/powerpoint/2010/main" val="37458528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1371" y="452670"/>
            <a:ext cx="9985109" cy="768351"/>
          </a:xfrm>
        </p:spPr>
        <p:txBody>
          <a:bodyPr>
            <a:normAutofit fontScale="85000" lnSpcReduction="10000"/>
          </a:bodyPr>
          <a:lstStyle/>
          <a:p>
            <a:r>
              <a:rPr lang="en-GB" sz="5333" dirty="0">
                <a:solidFill>
                  <a:schemeClr val="tx1"/>
                </a:solidFill>
              </a:rPr>
              <a:t>What does exam stress look like?</a:t>
            </a:r>
          </a:p>
        </p:txBody>
      </p:sp>
      <p:pic>
        <p:nvPicPr>
          <p:cNvPr id="71" name="Picture 70"/>
          <p:cNvPicPr>
            <a:picLocks noChangeAspect="1"/>
          </p:cNvPicPr>
          <p:nvPr/>
        </p:nvPicPr>
        <p:blipFill>
          <a:blip r:embed="rId2"/>
          <a:stretch>
            <a:fillRect/>
          </a:stretch>
        </p:blipFill>
        <p:spPr>
          <a:xfrm>
            <a:off x="911401" y="1221021"/>
            <a:ext cx="9505079" cy="4749797"/>
          </a:xfrm>
          <a:prstGeom prst="rect">
            <a:avLst/>
          </a:prstGeom>
        </p:spPr>
      </p:pic>
    </p:spTree>
    <p:extLst>
      <p:ext uri="{BB962C8B-B14F-4D97-AF65-F5344CB8AC3E}">
        <p14:creationId xmlns:p14="http://schemas.microsoft.com/office/powerpoint/2010/main" val="9973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6F6A774-1CD9-2731-4F1F-12632AF32AE1}"/>
              </a:ext>
            </a:extLst>
          </p:cNvPr>
          <p:cNvPicPr>
            <a:picLocks noChangeAspect="1"/>
          </p:cNvPicPr>
          <p:nvPr/>
        </p:nvPicPr>
        <p:blipFill>
          <a:blip r:embed="rId2"/>
          <a:stretch>
            <a:fillRect/>
          </a:stretch>
        </p:blipFill>
        <p:spPr>
          <a:xfrm>
            <a:off x="145894" y="126403"/>
            <a:ext cx="8524875" cy="3089507"/>
          </a:xfrm>
          <a:prstGeom prst="rect">
            <a:avLst/>
          </a:prstGeom>
        </p:spPr>
      </p:pic>
      <p:pic>
        <p:nvPicPr>
          <p:cNvPr id="8" name="Picture 7">
            <a:extLst>
              <a:ext uri="{FF2B5EF4-FFF2-40B4-BE49-F238E27FC236}">
                <a16:creationId xmlns:a16="http://schemas.microsoft.com/office/drawing/2014/main" id="{A4B3BB4B-CC2D-0771-3133-D573D453B48E}"/>
              </a:ext>
            </a:extLst>
          </p:cNvPr>
          <p:cNvPicPr>
            <a:picLocks noChangeAspect="1"/>
          </p:cNvPicPr>
          <p:nvPr/>
        </p:nvPicPr>
        <p:blipFill>
          <a:blip r:embed="rId3"/>
          <a:stretch>
            <a:fillRect/>
          </a:stretch>
        </p:blipFill>
        <p:spPr>
          <a:xfrm>
            <a:off x="3432747" y="3320841"/>
            <a:ext cx="8391993" cy="3014475"/>
          </a:xfrm>
          <a:prstGeom prst="rect">
            <a:avLst/>
          </a:prstGeom>
        </p:spPr>
      </p:pic>
    </p:spTree>
    <p:extLst>
      <p:ext uri="{BB962C8B-B14F-4D97-AF65-F5344CB8AC3E}">
        <p14:creationId xmlns:p14="http://schemas.microsoft.com/office/powerpoint/2010/main" val="3805531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02FA582-E9D4-A855-C60F-689EFFF0F24D}"/>
              </a:ext>
            </a:extLst>
          </p:cNvPr>
          <p:cNvPicPr>
            <a:picLocks noChangeAspect="1"/>
          </p:cNvPicPr>
          <p:nvPr/>
        </p:nvPicPr>
        <p:blipFill>
          <a:blip r:embed="rId2"/>
          <a:stretch>
            <a:fillRect/>
          </a:stretch>
        </p:blipFill>
        <p:spPr>
          <a:xfrm>
            <a:off x="3545146" y="3226565"/>
            <a:ext cx="8566907" cy="3039870"/>
          </a:xfrm>
          <a:prstGeom prst="rect">
            <a:avLst/>
          </a:prstGeom>
        </p:spPr>
      </p:pic>
      <p:pic>
        <p:nvPicPr>
          <p:cNvPr id="6" name="Picture 5">
            <a:extLst>
              <a:ext uri="{FF2B5EF4-FFF2-40B4-BE49-F238E27FC236}">
                <a16:creationId xmlns:a16="http://schemas.microsoft.com/office/drawing/2014/main" id="{C50CD094-0F70-17DD-009E-8594B52605B5}"/>
              </a:ext>
            </a:extLst>
          </p:cNvPr>
          <p:cNvPicPr>
            <a:picLocks noChangeAspect="1"/>
          </p:cNvPicPr>
          <p:nvPr/>
        </p:nvPicPr>
        <p:blipFill>
          <a:blip r:embed="rId3"/>
          <a:stretch>
            <a:fillRect/>
          </a:stretch>
        </p:blipFill>
        <p:spPr>
          <a:xfrm>
            <a:off x="129056" y="111343"/>
            <a:ext cx="8261690" cy="3039870"/>
          </a:xfrm>
          <a:prstGeom prst="rect">
            <a:avLst/>
          </a:prstGeom>
        </p:spPr>
      </p:pic>
    </p:spTree>
    <p:extLst>
      <p:ext uri="{BB962C8B-B14F-4D97-AF65-F5344CB8AC3E}">
        <p14:creationId xmlns:p14="http://schemas.microsoft.com/office/powerpoint/2010/main" val="2149068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D68F2BA-DF61-9837-7100-195E746390C9}"/>
              </a:ext>
            </a:extLst>
          </p:cNvPr>
          <p:cNvPicPr>
            <a:picLocks noChangeAspect="1"/>
          </p:cNvPicPr>
          <p:nvPr/>
        </p:nvPicPr>
        <p:blipFill>
          <a:blip r:embed="rId2"/>
          <a:stretch>
            <a:fillRect/>
          </a:stretch>
        </p:blipFill>
        <p:spPr>
          <a:xfrm>
            <a:off x="240779" y="185787"/>
            <a:ext cx="7973830" cy="2947703"/>
          </a:xfrm>
          <a:prstGeom prst="rect">
            <a:avLst/>
          </a:prstGeom>
        </p:spPr>
      </p:pic>
      <p:pic>
        <p:nvPicPr>
          <p:cNvPr id="7" name="Picture 6">
            <a:extLst>
              <a:ext uri="{FF2B5EF4-FFF2-40B4-BE49-F238E27FC236}">
                <a16:creationId xmlns:a16="http://schemas.microsoft.com/office/drawing/2014/main" id="{4D3E73A9-66EA-56A7-B4CD-3A9FE45F786C}"/>
              </a:ext>
            </a:extLst>
          </p:cNvPr>
          <p:cNvPicPr>
            <a:picLocks noChangeAspect="1"/>
          </p:cNvPicPr>
          <p:nvPr/>
        </p:nvPicPr>
        <p:blipFill>
          <a:blip r:embed="rId3"/>
          <a:stretch>
            <a:fillRect/>
          </a:stretch>
        </p:blipFill>
        <p:spPr>
          <a:xfrm>
            <a:off x="3677196" y="3133490"/>
            <a:ext cx="8514804" cy="3155691"/>
          </a:xfrm>
          <a:prstGeom prst="rect">
            <a:avLst/>
          </a:prstGeom>
        </p:spPr>
      </p:pic>
    </p:spTree>
    <p:extLst>
      <p:ext uri="{BB962C8B-B14F-4D97-AF65-F5344CB8AC3E}">
        <p14:creationId xmlns:p14="http://schemas.microsoft.com/office/powerpoint/2010/main" val="8200109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1371" y="452670"/>
            <a:ext cx="9697077" cy="768351"/>
          </a:xfrm>
        </p:spPr>
        <p:txBody>
          <a:bodyPr>
            <a:normAutofit fontScale="70000" lnSpcReduction="20000"/>
          </a:bodyPr>
          <a:lstStyle/>
          <a:p>
            <a:r>
              <a:rPr lang="en-GB" sz="5333" dirty="0">
                <a:solidFill>
                  <a:schemeClr val="tx1"/>
                </a:solidFill>
              </a:rPr>
              <a:t>Why do students find exams stressful?</a:t>
            </a:r>
          </a:p>
        </p:txBody>
      </p:sp>
      <p:sp>
        <p:nvSpPr>
          <p:cNvPr id="3" name="Rectangle 2"/>
          <p:cNvSpPr/>
          <p:nvPr/>
        </p:nvSpPr>
        <p:spPr>
          <a:xfrm>
            <a:off x="318945" y="1221021"/>
            <a:ext cx="10125051" cy="1200329"/>
          </a:xfrm>
          <a:prstGeom prst="rect">
            <a:avLst/>
          </a:prstGeom>
        </p:spPr>
        <p:txBody>
          <a:bodyPr wrap="square">
            <a:spAutoFit/>
          </a:bodyPr>
          <a:lstStyle/>
          <a:p>
            <a:pPr algn="just"/>
            <a:r>
              <a:rPr lang="en-GB" sz="2400" dirty="0">
                <a:ea typeface="Open Sans" panose="020B0606030504020204" pitchFamily="34" charset="0"/>
                <a:cs typeface="Open Sans" panose="020B0606030504020204" pitchFamily="34" charset="0"/>
              </a:rPr>
              <a:t>Psychologists believe that stress and anxiety come from a mixture of personal and situational causes </a:t>
            </a:r>
          </a:p>
          <a:p>
            <a:endParaRPr lang="en-GB" sz="2400" dirty="0"/>
          </a:p>
        </p:txBody>
      </p:sp>
      <p:pic>
        <p:nvPicPr>
          <p:cNvPr id="17" name="Picture 16"/>
          <p:cNvPicPr>
            <a:picLocks noChangeAspect="1"/>
          </p:cNvPicPr>
          <p:nvPr/>
        </p:nvPicPr>
        <p:blipFill>
          <a:blip r:embed="rId2"/>
          <a:stretch>
            <a:fillRect/>
          </a:stretch>
        </p:blipFill>
        <p:spPr>
          <a:xfrm>
            <a:off x="1311639" y="2387895"/>
            <a:ext cx="9282258" cy="3459750"/>
          </a:xfrm>
          <a:prstGeom prst="rect">
            <a:avLst/>
          </a:prstGeom>
        </p:spPr>
      </p:pic>
    </p:spTree>
    <p:extLst>
      <p:ext uri="{BB962C8B-B14F-4D97-AF65-F5344CB8AC3E}">
        <p14:creationId xmlns:p14="http://schemas.microsoft.com/office/powerpoint/2010/main" val="1319055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1371" y="452670"/>
            <a:ext cx="9601067" cy="768351"/>
          </a:xfrm>
        </p:spPr>
        <p:txBody>
          <a:bodyPr>
            <a:normAutofit fontScale="92500" lnSpcReduction="10000"/>
          </a:bodyPr>
          <a:lstStyle/>
          <a:p>
            <a:r>
              <a:rPr lang="en-GB" dirty="0">
                <a:solidFill>
                  <a:schemeClr val="tx1"/>
                </a:solidFill>
              </a:rPr>
              <a:t>What </a:t>
            </a:r>
            <a:r>
              <a:rPr lang="en-GB" sz="5333" dirty="0">
                <a:solidFill>
                  <a:schemeClr val="tx1"/>
                </a:solidFill>
              </a:rPr>
              <a:t>causes</a:t>
            </a:r>
            <a:r>
              <a:rPr lang="en-GB" dirty="0">
                <a:solidFill>
                  <a:schemeClr val="tx1"/>
                </a:solidFill>
              </a:rPr>
              <a:t> exam stress?</a:t>
            </a:r>
          </a:p>
        </p:txBody>
      </p:sp>
      <p:pic>
        <p:nvPicPr>
          <p:cNvPr id="19" name="Picture 18"/>
          <p:cNvPicPr>
            <a:picLocks noChangeAspect="1"/>
          </p:cNvPicPr>
          <p:nvPr/>
        </p:nvPicPr>
        <p:blipFill>
          <a:blip r:embed="rId2"/>
          <a:stretch>
            <a:fillRect/>
          </a:stretch>
        </p:blipFill>
        <p:spPr>
          <a:xfrm>
            <a:off x="169803" y="1221021"/>
            <a:ext cx="13125032" cy="4815565"/>
          </a:xfrm>
          <a:prstGeom prst="rect">
            <a:avLst/>
          </a:prstGeom>
        </p:spPr>
      </p:pic>
    </p:spTree>
    <p:extLst>
      <p:ext uri="{BB962C8B-B14F-4D97-AF65-F5344CB8AC3E}">
        <p14:creationId xmlns:p14="http://schemas.microsoft.com/office/powerpoint/2010/main" val="3172545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1371" y="452671"/>
            <a:ext cx="9793088" cy="672075"/>
          </a:xfrm>
        </p:spPr>
        <p:txBody>
          <a:bodyPr>
            <a:normAutofit fontScale="85000" lnSpcReduction="20000"/>
          </a:bodyPr>
          <a:lstStyle/>
          <a:p>
            <a:r>
              <a:rPr lang="en-GB" sz="5333" dirty="0">
                <a:solidFill>
                  <a:schemeClr val="tx1"/>
                </a:solidFill>
              </a:rPr>
              <a:t>What causes exam stress?</a:t>
            </a:r>
          </a:p>
        </p:txBody>
      </p:sp>
      <p:sp>
        <p:nvSpPr>
          <p:cNvPr id="9" name="Text Placeholder 3"/>
          <p:cNvSpPr txBox="1">
            <a:spLocks/>
          </p:cNvSpPr>
          <p:nvPr/>
        </p:nvSpPr>
        <p:spPr>
          <a:xfrm>
            <a:off x="431371" y="1374474"/>
            <a:ext cx="3808068" cy="522485"/>
          </a:xfrm>
          <a:prstGeom prst="rect">
            <a:avLst/>
          </a:prstGeom>
        </p:spPr>
        <p:txBody>
          <a:bodyPr>
            <a:normAutofit fontScale="92500" lnSpcReduction="10000"/>
          </a:bodyPr>
          <a:lstStyle>
            <a:lvl1pPr marL="342677" indent="-342677" algn="l" defTabSz="913838"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499" indent="-285575" algn="l" defTabSz="913838"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288" indent="-228450" algn="l" defTabSz="91383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200"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6124"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025"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69950"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6863"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3775"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dirty="0"/>
              <a:t>Personal</a:t>
            </a:r>
            <a:r>
              <a:rPr lang="en-GB" dirty="0">
                <a:solidFill>
                  <a:srgbClr val="AE2573"/>
                </a:solidFill>
              </a:rPr>
              <a:t> </a:t>
            </a:r>
            <a:r>
              <a:rPr lang="en-GB" dirty="0"/>
              <a:t>Causes</a:t>
            </a:r>
          </a:p>
        </p:txBody>
      </p:sp>
      <p:sp>
        <p:nvSpPr>
          <p:cNvPr id="10" name="Content Placeholder 4"/>
          <p:cNvSpPr txBox="1">
            <a:spLocks/>
          </p:cNvSpPr>
          <p:nvPr/>
        </p:nvSpPr>
        <p:spPr>
          <a:xfrm>
            <a:off x="431371" y="2108091"/>
            <a:ext cx="5760640" cy="4912784"/>
          </a:xfrm>
          <a:prstGeom prst="rect">
            <a:avLst/>
          </a:prstGeom>
        </p:spPr>
        <p:txBody>
          <a:bodyPr>
            <a:normAutofit/>
          </a:bodyPr>
          <a:lstStyle>
            <a:lvl1pPr marL="342677" indent="-342677" algn="l" defTabSz="913838"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499" indent="-285575" algn="l" defTabSz="913838"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288" indent="-228450" algn="l" defTabSz="91383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200"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6124"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025"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69950"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6863"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3775"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3000" dirty="0">
                <a:ea typeface="Open Sans" panose="020B0606030504020204" pitchFamily="34" charset="0"/>
                <a:cs typeface="Open Sans" panose="020B0606030504020204" pitchFamily="34" charset="0"/>
              </a:rPr>
              <a:t>Pressure you put yourself under</a:t>
            </a:r>
          </a:p>
          <a:p>
            <a:r>
              <a:rPr lang="en-GB" sz="3000" dirty="0">
                <a:ea typeface="Open Sans" panose="020B0606030504020204" pitchFamily="34" charset="0"/>
                <a:cs typeface="Open Sans" panose="020B0606030504020204" pitchFamily="34" charset="0"/>
              </a:rPr>
              <a:t>Finding it hard to understand the material</a:t>
            </a:r>
          </a:p>
          <a:p>
            <a:r>
              <a:rPr lang="en-GB" sz="3000" dirty="0">
                <a:ea typeface="Open Sans" panose="020B0606030504020204" pitchFamily="34" charset="0"/>
                <a:cs typeface="Open Sans" panose="020B0606030504020204" pitchFamily="34" charset="0"/>
              </a:rPr>
              <a:t>Feeling unprepared</a:t>
            </a:r>
          </a:p>
          <a:p>
            <a:r>
              <a:rPr lang="en-GB" sz="3000" dirty="0">
                <a:ea typeface="Open Sans" panose="020B0606030504020204" pitchFamily="34" charset="0"/>
                <a:cs typeface="Open Sans" panose="020B0606030504020204" pitchFamily="34" charset="0"/>
              </a:rPr>
              <a:t>Wanting a certain grade</a:t>
            </a:r>
          </a:p>
          <a:p>
            <a:pPr marL="0" indent="0">
              <a:buNone/>
            </a:pPr>
            <a:endParaRPr lang="en-GB" sz="2400" dirty="0">
              <a:solidFill>
                <a:srgbClr val="00A9CE"/>
              </a:solidFill>
              <a:ea typeface="Open Sans" panose="020B0606030504020204" pitchFamily="34" charset="0"/>
              <a:cs typeface="Open Sans" panose="020B0606030504020204" pitchFamily="34" charset="0"/>
            </a:endParaRPr>
          </a:p>
        </p:txBody>
      </p:sp>
      <p:sp>
        <p:nvSpPr>
          <p:cNvPr id="11" name="Text Placeholder 5"/>
          <p:cNvSpPr txBox="1">
            <a:spLocks/>
          </p:cNvSpPr>
          <p:nvPr/>
        </p:nvSpPr>
        <p:spPr>
          <a:xfrm>
            <a:off x="6192011" y="1320835"/>
            <a:ext cx="3826823" cy="521447"/>
          </a:xfrm>
          <a:prstGeom prst="rect">
            <a:avLst/>
          </a:prstGeom>
        </p:spPr>
        <p:txBody>
          <a:bodyPr>
            <a:normAutofit fontScale="92500" lnSpcReduction="10000"/>
          </a:bodyPr>
          <a:lstStyle>
            <a:lvl1pPr marL="342677" indent="-342677" algn="l" defTabSz="913838"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499" indent="-285575" algn="l" defTabSz="913838"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288" indent="-228450" algn="l" defTabSz="91383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200"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6124"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025"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69950"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6863"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3775"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en-GB" dirty="0"/>
              <a:t>Situational Causes</a:t>
            </a:r>
          </a:p>
        </p:txBody>
      </p:sp>
      <p:sp>
        <p:nvSpPr>
          <p:cNvPr id="12" name="Content Placeholder 6"/>
          <p:cNvSpPr txBox="1">
            <a:spLocks/>
          </p:cNvSpPr>
          <p:nvPr/>
        </p:nvSpPr>
        <p:spPr>
          <a:xfrm>
            <a:off x="6141211" y="2038371"/>
            <a:ext cx="5664629" cy="4912784"/>
          </a:xfrm>
          <a:prstGeom prst="rect">
            <a:avLst/>
          </a:prstGeom>
        </p:spPr>
        <p:txBody>
          <a:bodyPr>
            <a:normAutofit/>
          </a:bodyPr>
          <a:lstStyle>
            <a:lvl1pPr marL="342677" indent="-342677" algn="l" defTabSz="913838"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499" indent="-285575" algn="l" defTabSz="913838"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288" indent="-228450" algn="l" defTabSz="913838"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200"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6124"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025"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69950"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6863"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3775" indent="-228450" algn="l" defTabSz="913838"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3000" dirty="0">
                <a:ea typeface="Open Sans" panose="020B0606030504020204" pitchFamily="34" charset="0"/>
                <a:cs typeface="Open Sans" panose="020B0606030504020204" pitchFamily="34" charset="0"/>
              </a:rPr>
              <a:t>Pressure from parents, siblings, teachers</a:t>
            </a:r>
          </a:p>
          <a:p>
            <a:r>
              <a:rPr lang="en-GB" sz="3000" dirty="0">
                <a:ea typeface="Open Sans" panose="020B0606030504020204" pitchFamily="34" charset="0"/>
                <a:cs typeface="Open Sans" panose="020B0606030504020204" pitchFamily="34" charset="0"/>
              </a:rPr>
              <a:t>Importance of the exam</a:t>
            </a:r>
          </a:p>
          <a:p>
            <a:r>
              <a:rPr lang="en-GB" sz="3000" dirty="0">
                <a:ea typeface="Open Sans" panose="020B0606030504020204" pitchFamily="34" charset="0"/>
                <a:cs typeface="Open Sans" panose="020B0606030504020204" pitchFamily="34" charset="0"/>
              </a:rPr>
              <a:t>Difficulty of the exam</a:t>
            </a:r>
          </a:p>
          <a:p>
            <a:r>
              <a:rPr lang="en-GB" sz="3000" dirty="0">
                <a:ea typeface="Open Sans" panose="020B0606030504020204" pitchFamily="34" charset="0"/>
                <a:cs typeface="Open Sans" panose="020B0606030504020204" pitchFamily="34" charset="0"/>
              </a:rPr>
              <a:t>Location of exam</a:t>
            </a:r>
          </a:p>
          <a:p>
            <a:r>
              <a:rPr lang="en-GB" sz="3000" dirty="0">
                <a:ea typeface="Open Sans" panose="020B0606030504020204" pitchFamily="34" charset="0"/>
                <a:cs typeface="Open Sans" panose="020B0606030504020204" pitchFamily="34" charset="0"/>
              </a:rPr>
              <a:t>Experiencing stress in other aspects of your life</a:t>
            </a:r>
          </a:p>
        </p:txBody>
      </p:sp>
    </p:spTree>
    <p:extLst>
      <p:ext uri="{BB962C8B-B14F-4D97-AF65-F5344CB8AC3E}">
        <p14:creationId xmlns:p14="http://schemas.microsoft.com/office/powerpoint/2010/main" val="1268495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1371" y="452670"/>
            <a:ext cx="9697077" cy="768351"/>
          </a:xfrm>
        </p:spPr>
        <p:txBody>
          <a:bodyPr>
            <a:normAutofit fontScale="70000" lnSpcReduction="20000"/>
          </a:bodyPr>
          <a:lstStyle/>
          <a:p>
            <a:r>
              <a:rPr lang="en-GB" sz="5333" dirty="0">
                <a:solidFill>
                  <a:schemeClr val="tx1"/>
                </a:solidFill>
              </a:rPr>
              <a:t>Why do students find exams stressful?</a:t>
            </a:r>
          </a:p>
        </p:txBody>
      </p:sp>
      <p:sp>
        <p:nvSpPr>
          <p:cNvPr id="3" name="Rectangle 2"/>
          <p:cNvSpPr/>
          <p:nvPr/>
        </p:nvSpPr>
        <p:spPr>
          <a:xfrm>
            <a:off x="318945" y="1221021"/>
            <a:ext cx="10125051" cy="1200329"/>
          </a:xfrm>
          <a:prstGeom prst="rect">
            <a:avLst/>
          </a:prstGeom>
        </p:spPr>
        <p:txBody>
          <a:bodyPr wrap="square">
            <a:spAutoFit/>
          </a:bodyPr>
          <a:lstStyle/>
          <a:p>
            <a:pPr algn="just"/>
            <a:r>
              <a:rPr lang="en-GB" sz="2400" dirty="0">
                <a:ea typeface="Open Sans" panose="020B0606030504020204" pitchFamily="34" charset="0"/>
                <a:cs typeface="Open Sans" panose="020B0606030504020204" pitchFamily="34" charset="0"/>
              </a:rPr>
              <a:t>Psychologists believe that stress and anxiety come from a mixture of personal and situational causes </a:t>
            </a:r>
          </a:p>
          <a:p>
            <a:endParaRPr lang="en-GB" sz="2400" dirty="0"/>
          </a:p>
        </p:txBody>
      </p:sp>
      <p:pic>
        <p:nvPicPr>
          <p:cNvPr id="17" name="Picture 16"/>
          <p:cNvPicPr>
            <a:picLocks noChangeAspect="1"/>
          </p:cNvPicPr>
          <p:nvPr/>
        </p:nvPicPr>
        <p:blipFill>
          <a:blip r:embed="rId2"/>
          <a:stretch>
            <a:fillRect/>
          </a:stretch>
        </p:blipFill>
        <p:spPr>
          <a:xfrm>
            <a:off x="1311639" y="2387895"/>
            <a:ext cx="9282258" cy="3459750"/>
          </a:xfrm>
          <a:prstGeom prst="rect">
            <a:avLst/>
          </a:prstGeom>
        </p:spPr>
      </p:pic>
    </p:spTree>
    <p:extLst>
      <p:ext uri="{BB962C8B-B14F-4D97-AF65-F5344CB8AC3E}">
        <p14:creationId xmlns:p14="http://schemas.microsoft.com/office/powerpoint/2010/main" val="24764098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1371" y="215900"/>
            <a:ext cx="8782479" cy="912129"/>
          </a:xfrm>
        </p:spPr>
        <p:txBody>
          <a:bodyPr>
            <a:normAutofit fontScale="92500"/>
          </a:bodyPr>
          <a:lstStyle/>
          <a:p>
            <a:r>
              <a:rPr lang="en-GB" sz="4000" dirty="0">
                <a:solidFill>
                  <a:schemeClr val="tx1"/>
                </a:solidFill>
              </a:rPr>
              <a:t>What is keeping exam stress going?</a:t>
            </a:r>
          </a:p>
        </p:txBody>
      </p:sp>
      <p:grpSp>
        <p:nvGrpSpPr>
          <p:cNvPr id="3" name="Group 2"/>
          <p:cNvGrpSpPr/>
          <p:nvPr/>
        </p:nvGrpSpPr>
        <p:grpSpPr>
          <a:xfrm>
            <a:off x="987776" y="1412777"/>
            <a:ext cx="10196789" cy="4512236"/>
            <a:chOff x="295681" y="182881"/>
            <a:chExt cx="11491509" cy="6511832"/>
          </a:xfrm>
        </p:grpSpPr>
        <p:sp>
          <p:nvSpPr>
            <p:cNvPr id="4" name="Rounded Rectangle 3"/>
            <p:cNvSpPr/>
            <p:nvPr/>
          </p:nvSpPr>
          <p:spPr>
            <a:xfrm>
              <a:off x="4360273" y="182881"/>
              <a:ext cx="3525339" cy="2656658"/>
            </a:xfrm>
            <a:prstGeom prst="roundRect">
              <a:avLst/>
            </a:prstGeom>
            <a:ln w="3175">
              <a:solidFill>
                <a:srgbClr val="AE2573"/>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n-GB" sz="2400" b="1" dirty="0">
                  <a:solidFill>
                    <a:srgbClr val="00A9CE"/>
                  </a:solidFill>
                  <a:ea typeface="Open Sans" panose="020B0606030504020204" pitchFamily="34" charset="0"/>
                  <a:cs typeface="Open Sans" panose="020B0606030504020204" pitchFamily="34" charset="0"/>
                </a:rPr>
                <a:t>Thoughts</a:t>
              </a:r>
            </a:p>
            <a:p>
              <a:pPr algn="ctr"/>
              <a:r>
                <a:rPr lang="en-GB" sz="2400" dirty="0">
                  <a:solidFill>
                    <a:srgbClr val="00A9CE"/>
                  </a:solidFill>
                  <a:ea typeface="Open Sans" panose="020B0606030504020204" pitchFamily="34" charset="0"/>
                  <a:cs typeface="Open Sans" panose="020B0606030504020204" pitchFamily="34" charset="0"/>
                </a:rPr>
                <a:t>e.g. ‘I’m going to fail’ ‘my parents are going to be disappointed’</a:t>
              </a:r>
            </a:p>
          </p:txBody>
        </p:sp>
        <p:sp>
          <p:nvSpPr>
            <p:cNvPr id="5" name="Rounded Rectangle 4"/>
            <p:cNvSpPr/>
            <p:nvPr/>
          </p:nvSpPr>
          <p:spPr>
            <a:xfrm>
              <a:off x="295681" y="2121080"/>
              <a:ext cx="3640457" cy="2880359"/>
            </a:xfrm>
            <a:prstGeom prst="roundRect">
              <a:avLst/>
            </a:prstGeom>
            <a:ln w="3175">
              <a:solidFill>
                <a:srgbClr val="AE2573"/>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GB" sz="2400" b="1" dirty="0">
                <a:solidFill>
                  <a:srgbClr val="00A9CE"/>
                </a:solidFill>
                <a:ea typeface="Open Sans" panose="020B0606030504020204" pitchFamily="34" charset="0"/>
                <a:cs typeface="Open Sans" panose="020B0606030504020204" pitchFamily="34" charset="0"/>
              </a:endParaRPr>
            </a:p>
            <a:p>
              <a:pPr algn="ctr"/>
              <a:r>
                <a:rPr lang="en-GB" sz="2400" b="1" dirty="0">
                  <a:solidFill>
                    <a:srgbClr val="00A9CE"/>
                  </a:solidFill>
                  <a:ea typeface="Open Sans" panose="020B0606030504020204" pitchFamily="34" charset="0"/>
                  <a:cs typeface="Open Sans" panose="020B0606030504020204" pitchFamily="34" charset="0"/>
                </a:rPr>
                <a:t>Behaviour</a:t>
              </a:r>
            </a:p>
            <a:p>
              <a:pPr algn="ctr"/>
              <a:r>
                <a:rPr lang="en-GB" sz="2400" dirty="0">
                  <a:solidFill>
                    <a:srgbClr val="00A9CE"/>
                  </a:solidFill>
                  <a:ea typeface="Open Sans" panose="020B0606030504020204" pitchFamily="34" charset="0"/>
                  <a:cs typeface="Open Sans" panose="020B0606030504020204" pitchFamily="34" charset="0"/>
                </a:rPr>
                <a:t>e.g.</a:t>
              </a:r>
            </a:p>
            <a:p>
              <a:pPr algn="ctr"/>
              <a:r>
                <a:rPr lang="en-GB" sz="2400" dirty="0">
                  <a:solidFill>
                    <a:srgbClr val="00A9CE"/>
                  </a:solidFill>
                  <a:ea typeface="Open Sans" panose="020B0606030504020204" pitchFamily="34" charset="0"/>
                  <a:cs typeface="Open Sans" panose="020B0606030504020204" pitchFamily="34" charset="0"/>
                </a:rPr>
                <a:t>Procrastinating with revision</a:t>
              </a:r>
            </a:p>
            <a:p>
              <a:pPr algn="ctr"/>
              <a:r>
                <a:rPr lang="en-GB" sz="2400" dirty="0">
                  <a:solidFill>
                    <a:srgbClr val="00A9CE"/>
                  </a:solidFill>
                  <a:ea typeface="Open Sans" panose="020B0606030504020204" pitchFamily="34" charset="0"/>
                  <a:cs typeface="Open Sans" panose="020B0606030504020204" pitchFamily="34" charset="0"/>
                </a:rPr>
                <a:t>Over-working</a:t>
              </a:r>
            </a:p>
            <a:p>
              <a:pPr algn="ctr"/>
              <a:endParaRPr lang="en-GB" sz="2400" dirty="0">
                <a:solidFill>
                  <a:srgbClr val="00A9CE"/>
                </a:solidFill>
                <a:ea typeface="Open Sans" panose="020B0606030504020204" pitchFamily="34" charset="0"/>
                <a:cs typeface="Open Sans" panose="020B0606030504020204" pitchFamily="34" charset="0"/>
              </a:endParaRPr>
            </a:p>
          </p:txBody>
        </p:sp>
        <p:sp>
          <p:nvSpPr>
            <p:cNvPr id="6" name="Rounded Rectangle 5"/>
            <p:cNvSpPr/>
            <p:nvPr/>
          </p:nvSpPr>
          <p:spPr>
            <a:xfrm>
              <a:off x="8488819" y="2309403"/>
              <a:ext cx="3298371" cy="2394314"/>
            </a:xfrm>
            <a:prstGeom prst="roundRect">
              <a:avLst/>
            </a:prstGeom>
            <a:ln w="3175">
              <a:solidFill>
                <a:srgbClr val="AE2573"/>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n-GB" sz="2400" b="1" dirty="0">
                  <a:solidFill>
                    <a:srgbClr val="00A9CE"/>
                  </a:solidFill>
                  <a:ea typeface="Open Sans" panose="020B0606030504020204" pitchFamily="34" charset="0"/>
                  <a:cs typeface="Open Sans" panose="020B0606030504020204" pitchFamily="34" charset="0"/>
                </a:rPr>
                <a:t>Feelings</a:t>
              </a:r>
            </a:p>
            <a:p>
              <a:pPr algn="ctr"/>
              <a:r>
                <a:rPr lang="en-GB" sz="2400" dirty="0">
                  <a:solidFill>
                    <a:srgbClr val="00A9CE"/>
                  </a:solidFill>
                  <a:ea typeface="Open Sans" panose="020B0606030504020204" pitchFamily="34" charset="0"/>
                  <a:cs typeface="Open Sans" panose="020B0606030504020204" pitchFamily="34" charset="0"/>
                </a:rPr>
                <a:t>e.g. Fed up</a:t>
              </a:r>
            </a:p>
            <a:p>
              <a:pPr algn="ctr"/>
              <a:r>
                <a:rPr lang="en-GB" sz="2400" dirty="0">
                  <a:solidFill>
                    <a:srgbClr val="00A9CE"/>
                  </a:solidFill>
                  <a:ea typeface="Open Sans" panose="020B0606030504020204" pitchFamily="34" charset="0"/>
                  <a:cs typeface="Open Sans" panose="020B0606030504020204" pitchFamily="34" charset="0"/>
                </a:rPr>
                <a:t>Stressed</a:t>
              </a:r>
            </a:p>
          </p:txBody>
        </p:sp>
        <p:sp>
          <p:nvSpPr>
            <p:cNvPr id="7" name="Rounded Rectangle 6"/>
            <p:cNvSpPr/>
            <p:nvPr/>
          </p:nvSpPr>
          <p:spPr>
            <a:xfrm>
              <a:off x="4669701" y="4300399"/>
              <a:ext cx="3298371" cy="2394314"/>
            </a:xfrm>
            <a:prstGeom prst="roundRect">
              <a:avLst/>
            </a:prstGeom>
            <a:ln w="3175">
              <a:solidFill>
                <a:srgbClr val="AE2573"/>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n-GB" sz="2400" b="1" dirty="0">
                  <a:solidFill>
                    <a:srgbClr val="00A9CE"/>
                  </a:solidFill>
                  <a:ea typeface="Open Sans" panose="020B0606030504020204" pitchFamily="34" charset="0"/>
                  <a:cs typeface="Open Sans" panose="020B0606030504020204" pitchFamily="34" charset="0"/>
                </a:rPr>
                <a:t>Physical sensations</a:t>
              </a:r>
            </a:p>
            <a:p>
              <a:pPr algn="ctr"/>
              <a:r>
                <a:rPr lang="en-GB" sz="2400" dirty="0">
                  <a:solidFill>
                    <a:srgbClr val="00A9CE"/>
                  </a:solidFill>
                  <a:ea typeface="Open Sans" panose="020B0606030504020204" pitchFamily="34" charset="0"/>
                  <a:cs typeface="Open Sans" panose="020B0606030504020204" pitchFamily="34" charset="0"/>
                </a:rPr>
                <a:t>e.g. Heart racing</a:t>
              </a:r>
            </a:p>
            <a:p>
              <a:pPr algn="ctr"/>
              <a:r>
                <a:rPr lang="en-GB" sz="2400" dirty="0">
                  <a:solidFill>
                    <a:srgbClr val="00A9CE"/>
                  </a:solidFill>
                  <a:ea typeface="Open Sans" panose="020B0606030504020204" pitchFamily="34" charset="0"/>
                  <a:cs typeface="Open Sans" panose="020B0606030504020204" pitchFamily="34" charset="0"/>
                </a:rPr>
                <a:t>Sweating</a:t>
              </a:r>
            </a:p>
          </p:txBody>
        </p:sp>
        <p:cxnSp>
          <p:nvCxnSpPr>
            <p:cNvPr id="8" name="Straight Arrow Connector 7"/>
            <p:cNvCxnSpPr/>
            <p:nvPr/>
          </p:nvCxnSpPr>
          <p:spPr>
            <a:xfrm>
              <a:off x="8179391" y="1337310"/>
              <a:ext cx="914400" cy="674370"/>
            </a:xfrm>
            <a:prstGeom prst="straightConnector1">
              <a:avLst/>
            </a:prstGeom>
            <a:ln w="3175">
              <a:solidFill>
                <a:srgbClr val="AE2573"/>
              </a:solidFill>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9" name="Straight Arrow Connector 8"/>
            <p:cNvCxnSpPr/>
            <p:nvPr/>
          </p:nvCxnSpPr>
          <p:spPr>
            <a:xfrm>
              <a:off x="3445873" y="5160371"/>
              <a:ext cx="914400" cy="674370"/>
            </a:xfrm>
            <a:prstGeom prst="straightConnector1">
              <a:avLst/>
            </a:prstGeom>
            <a:ln w="3175">
              <a:solidFill>
                <a:srgbClr val="AE2573"/>
              </a:solidFill>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0" name="Straight Arrow Connector 9"/>
            <p:cNvCxnSpPr/>
            <p:nvPr/>
          </p:nvCxnSpPr>
          <p:spPr>
            <a:xfrm flipV="1">
              <a:off x="8277500" y="5001440"/>
              <a:ext cx="1083670" cy="625930"/>
            </a:xfrm>
            <a:prstGeom prst="straightConnector1">
              <a:avLst/>
            </a:prstGeom>
            <a:ln w="3175">
              <a:solidFill>
                <a:srgbClr val="AE2573"/>
              </a:solidFill>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1" name="Straight Arrow Connector 10"/>
            <p:cNvCxnSpPr/>
            <p:nvPr/>
          </p:nvCxnSpPr>
          <p:spPr>
            <a:xfrm flipV="1">
              <a:off x="2904038" y="1097550"/>
              <a:ext cx="1083670" cy="625930"/>
            </a:xfrm>
            <a:prstGeom prst="straightConnector1">
              <a:avLst/>
            </a:prstGeom>
            <a:ln w="3175">
              <a:solidFill>
                <a:srgbClr val="AE2573"/>
              </a:solidFill>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2" name="Straight Arrow Connector 11"/>
            <p:cNvCxnSpPr/>
            <p:nvPr/>
          </p:nvCxnSpPr>
          <p:spPr>
            <a:xfrm>
              <a:off x="6212478" y="3123655"/>
              <a:ext cx="0" cy="765810"/>
            </a:xfrm>
            <a:prstGeom prst="straightConnector1">
              <a:avLst/>
            </a:prstGeom>
            <a:ln w="3175">
              <a:solidFill>
                <a:srgbClr val="AE2573"/>
              </a:solidFill>
              <a:headEnd type="triangle"/>
              <a:tailEnd type="triangle"/>
            </a:ln>
          </p:spPr>
          <p:style>
            <a:lnRef idx="3">
              <a:schemeClr val="accent5"/>
            </a:lnRef>
            <a:fillRef idx="0">
              <a:schemeClr val="accent5"/>
            </a:fillRef>
            <a:effectRef idx="2">
              <a:schemeClr val="accent5"/>
            </a:effectRef>
            <a:fontRef idx="minor">
              <a:schemeClr val="tx1"/>
            </a:fontRef>
          </p:style>
        </p:cxnSp>
        <p:cxnSp>
          <p:nvCxnSpPr>
            <p:cNvPr id="13" name="Straight Arrow Connector 12"/>
            <p:cNvCxnSpPr/>
            <p:nvPr/>
          </p:nvCxnSpPr>
          <p:spPr>
            <a:xfrm>
              <a:off x="4972050" y="3506560"/>
              <a:ext cx="2468880" cy="0"/>
            </a:xfrm>
            <a:prstGeom prst="straightConnector1">
              <a:avLst/>
            </a:prstGeom>
            <a:ln w="3175">
              <a:solidFill>
                <a:srgbClr val="AE2573"/>
              </a:solidFill>
              <a:headEnd type="triangle"/>
              <a:tailEnd type="triangle"/>
            </a:ln>
          </p:spPr>
          <p:style>
            <a:lnRef idx="3">
              <a:schemeClr val="accent5"/>
            </a:lnRef>
            <a:fillRef idx="0">
              <a:schemeClr val="accent5"/>
            </a:fillRef>
            <a:effectRef idx="2">
              <a:schemeClr val="accent5"/>
            </a:effectRef>
            <a:fontRef idx="minor">
              <a:schemeClr val="tx1"/>
            </a:fontRef>
          </p:style>
        </p:cxnSp>
      </p:grpSp>
    </p:spTree>
    <p:extLst>
      <p:ext uri="{BB962C8B-B14F-4D97-AF65-F5344CB8AC3E}">
        <p14:creationId xmlns:p14="http://schemas.microsoft.com/office/powerpoint/2010/main" val="130957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5608" y="932839"/>
            <a:ext cx="10318418" cy="4394988"/>
          </a:xfrm>
        </p:spPr>
        <p:txBody>
          <a:bodyPr/>
          <a:lstStyle/>
          <a:p>
            <a:r>
              <a:rPr lang="en-GB" dirty="0">
                <a:latin typeface="Impact" panose="020B0806030902050204" pitchFamily="34" charset="0"/>
              </a:rPr>
              <a:t>What might be the indicators that your child is stressed?</a:t>
            </a:r>
            <a:br>
              <a:rPr lang="en-GB" dirty="0">
                <a:latin typeface="Impact" panose="020B0806030902050204" pitchFamily="34" charset="0"/>
              </a:rPr>
            </a:br>
            <a:endParaRPr lang="en-GB" sz="3200" dirty="0">
              <a:latin typeface="Impact" panose="020B0806030902050204" pitchFamily="34" charset="0"/>
            </a:endParaRPr>
          </a:p>
        </p:txBody>
      </p:sp>
    </p:spTree>
    <p:extLst>
      <p:ext uri="{BB962C8B-B14F-4D97-AF65-F5344CB8AC3E}">
        <p14:creationId xmlns:p14="http://schemas.microsoft.com/office/powerpoint/2010/main" val="16683065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does your child worry about?</a:t>
            </a: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62255" y="1853248"/>
            <a:ext cx="5835485" cy="4195762"/>
          </a:xfrm>
        </p:spPr>
      </p:pic>
    </p:spTree>
    <p:extLst>
      <p:ext uri="{BB962C8B-B14F-4D97-AF65-F5344CB8AC3E}">
        <p14:creationId xmlns:p14="http://schemas.microsoft.com/office/powerpoint/2010/main" val="38145948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87965" y="1847239"/>
            <a:ext cx="3288619" cy="4394988"/>
          </a:xfrm>
        </p:spPr>
        <p:txBody>
          <a:bodyPr/>
          <a:lstStyle/>
          <a:p>
            <a:br>
              <a:rPr lang="en-GB" sz="3200" dirty="0">
                <a:latin typeface="Impact" panose="020B0806030902050204" pitchFamily="34" charset="0"/>
              </a:rPr>
            </a:br>
            <a:br>
              <a:rPr lang="en-GB" sz="3200" dirty="0">
                <a:latin typeface="Impact" panose="020B0806030902050204" pitchFamily="34" charset="0"/>
              </a:rPr>
            </a:br>
            <a:br>
              <a:rPr lang="en-GB" sz="3600" dirty="0">
                <a:latin typeface="Impact" panose="020B0806030902050204" pitchFamily="34" charset="0"/>
              </a:rPr>
            </a:br>
            <a:r>
              <a:rPr lang="en-GB" sz="3600" dirty="0">
                <a:latin typeface="Impact" panose="020B0806030902050204" pitchFamily="34" charset="0"/>
              </a:rPr>
              <a:t>Worry a lot</a:t>
            </a:r>
            <a:br>
              <a:rPr lang="en-GB" sz="3600" dirty="0">
                <a:latin typeface="Impact" panose="020B0806030902050204" pitchFamily="34" charset="0"/>
              </a:rPr>
            </a:br>
            <a:br>
              <a:rPr lang="en-GB" sz="3600" dirty="0">
                <a:latin typeface="Impact" panose="020B0806030902050204" pitchFamily="34" charset="0"/>
              </a:rPr>
            </a:br>
            <a:r>
              <a:rPr lang="en-GB" sz="3600" dirty="0">
                <a:latin typeface="Impact" panose="020B0806030902050204" pitchFamily="34" charset="0"/>
              </a:rPr>
              <a:t>Feel tense</a:t>
            </a:r>
            <a:br>
              <a:rPr lang="en-GB" sz="3600" dirty="0">
                <a:latin typeface="Impact" panose="020B0806030902050204" pitchFamily="34" charset="0"/>
              </a:rPr>
            </a:br>
            <a:br>
              <a:rPr lang="en-GB" sz="3600" dirty="0">
                <a:latin typeface="Impact" panose="020B0806030902050204" pitchFamily="34" charset="0"/>
              </a:rPr>
            </a:br>
            <a:r>
              <a:rPr lang="en-GB" sz="3600" dirty="0">
                <a:latin typeface="Impact" panose="020B0806030902050204" pitchFamily="34" charset="0"/>
              </a:rPr>
              <a:t>Have headaches</a:t>
            </a:r>
            <a:br>
              <a:rPr lang="en-GB" sz="3600" dirty="0">
                <a:latin typeface="Impact" panose="020B0806030902050204" pitchFamily="34" charset="0"/>
              </a:rPr>
            </a:br>
            <a:br>
              <a:rPr lang="en-GB" sz="3600" dirty="0">
                <a:latin typeface="Impact" panose="020B0806030902050204" pitchFamily="34" charset="0"/>
              </a:rPr>
            </a:br>
            <a:r>
              <a:rPr lang="en-GB" sz="3600" dirty="0">
                <a:latin typeface="Impact" panose="020B0806030902050204" pitchFamily="34" charset="0"/>
              </a:rPr>
              <a:t>Not sleep well</a:t>
            </a:r>
            <a:br>
              <a:rPr lang="en-GB" sz="3600" dirty="0">
                <a:latin typeface="Impact" panose="020B0806030902050204" pitchFamily="34" charset="0"/>
              </a:rPr>
            </a:br>
            <a:br>
              <a:rPr lang="en-GB" sz="3600" dirty="0">
                <a:latin typeface="Impact" panose="020B0806030902050204" pitchFamily="34" charset="0"/>
              </a:rPr>
            </a:br>
            <a:r>
              <a:rPr lang="en-GB" sz="3600" dirty="0">
                <a:latin typeface="Impact" panose="020B0806030902050204" pitchFamily="34" charset="0"/>
              </a:rPr>
              <a:t>Be irritable</a:t>
            </a:r>
            <a:br>
              <a:rPr lang="en-GB" sz="3600" dirty="0">
                <a:latin typeface="Impact" panose="020B0806030902050204" pitchFamily="34" charset="0"/>
              </a:rPr>
            </a:br>
            <a:endParaRPr lang="en-GB" sz="3200" dirty="0">
              <a:latin typeface="Impact" panose="020B0806030902050204" pitchFamily="34" charset="0"/>
            </a:endParaRPr>
          </a:p>
        </p:txBody>
      </p:sp>
      <p:sp>
        <p:nvSpPr>
          <p:cNvPr id="3" name="Title 1">
            <a:extLst>
              <a:ext uri="{FF2B5EF4-FFF2-40B4-BE49-F238E27FC236}">
                <a16:creationId xmlns:a16="http://schemas.microsoft.com/office/drawing/2014/main" id="{0D9D309C-4A45-403A-3884-66DD43480932}"/>
              </a:ext>
            </a:extLst>
          </p:cNvPr>
          <p:cNvSpPr txBox="1">
            <a:spLocks/>
          </p:cNvSpPr>
          <p:nvPr/>
        </p:nvSpPr>
        <p:spPr>
          <a:xfrm>
            <a:off x="5353736" y="2014061"/>
            <a:ext cx="4483106" cy="4394988"/>
          </a:xfrm>
          <a:prstGeom prst="rect">
            <a:avLst/>
          </a:prstGeom>
        </p:spPr>
        <p:txBody>
          <a:bodyPr vert="horz" lIns="91440" tIns="45720" rIns="91440" bIns="45720" rtlCol="0" anchor="b">
            <a:noAutofit/>
          </a:bodyPr>
          <a:lstStyle>
            <a:lvl1pPr algn="l" defTabSz="457200" rtl="0" eaLnBrk="1" latinLnBrk="0" hangingPunct="1">
              <a:spcBef>
                <a:spcPct val="0"/>
              </a:spcBef>
              <a:buNone/>
              <a:defRPr sz="7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br>
              <a:rPr lang="en-GB" sz="3200" dirty="0">
                <a:latin typeface="Impact" panose="020B0806030902050204" pitchFamily="34" charset="0"/>
              </a:rPr>
            </a:br>
            <a:br>
              <a:rPr lang="en-GB" sz="3200" dirty="0">
                <a:latin typeface="Impact" panose="020B0806030902050204" pitchFamily="34" charset="0"/>
              </a:rPr>
            </a:br>
            <a:br>
              <a:rPr lang="en-GB" sz="3200" dirty="0">
                <a:latin typeface="Impact" panose="020B0806030902050204" pitchFamily="34" charset="0"/>
              </a:rPr>
            </a:br>
            <a:r>
              <a:rPr lang="en-GB" sz="3600" dirty="0">
                <a:latin typeface="Impact" panose="020B0806030902050204" pitchFamily="34" charset="0"/>
              </a:rPr>
              <a:t>Lose interest in food</a:t>
            </a:r>
          </a:p>
          <a:p>
            <a:endParaRPr lang="en-GB" sz="3600" dirty="0">
              <a:latin typeface="Impact" panose="020B0806030902050204" pitchFamily="34" charset="0"/>
            </a:endParaRPr>
          </a:p>
          <a:p>
            <a:r>
              <a:rPr lang="en-GB" sz="3600" dirty="0">
                <a:latin typeface="Impact" panose="020B0806030902050204" pitchFamily="34" charset="0"/>
              </a:rPr>
              <a:t>Eat more than usual</a:t>
            </a:r>
          </a:p>
          <a:p>
            <a:endParaRPr lang="en-GB" sz="3600" dirty="0">
              <a:latin typeface="Impact" panose="020B0806030902050204" pitchFamily="34" charset="0"/>
            </a:endParaRPr>
          </a:p>
          <a:p>
            <a:r>
              <a:rPr lang="en-GB" sz="3600" dirty="0">
                <a:latin typeface="Impact" panose="020B0806030902050204" pitchFamily="34" charset="0"/>
              </a:rPr>
              <a:t>Not enjoy activities</a:t>
            </a:r>
          </a:p>
          <a:p>
            <a:endParaRPr lang="en-GB" sz="3600" dirty="0">
              <a:latin typeface="Impact" panose="020B0806030902050204" pitchFamily="34" charset="0"/>
            </a:endParaRPr>
          </a:p>
          <a:p>
            <a:r>
              <a:rPr lang="en-GB" sz="3600" dirty="0">
                <a:latin typeface="Impact" panose="020B0806030902050204" pitchFamily="34" charset="0"/>
              </a:rPr>
              <a:t>Be negative</a:t>
            </a:r>
          </a:p>
          <a:p>
            <a:endParaRPr lang="en-GB" sz="3600" dirty="0">
              <a:latin typeface="Impact" panose="020B0806030902050204" pitchFamily="34" charset="0"/>
            </a:endParaRPr>
          </a:p>
          <a:p>
            <a:r>
              <a:rPr lang="en-GB" sz="3600" dirty="0">
                <a:latin typeface="Impact" panose="020B0806030902050204" pitchFamily="34" charset="0"/>
              </a:rPr>
              <a:t>Low mood</a:t>
            </a:r>
          </a:p>
          <a:p>
            <a:endParaRPr lang="en-GB" sz="3600" dirty="0">
              <a:latin typeface="Impact" panose="020B0806030902050204" pitchFamily="34" charset="0"/>
            </a:endParaRPr>
          </a:p>
          <a:p>
            <a:r>
              <a:rPr lang="en-GB" sz="3600" dirty="0">
                <a:latin typeface="Impact" panose="020B0806030902050204" pitchFamily="34" charset="0"/>
              </a:rPr>
              <a:t>Feel hopeless</a:t>
            </a:r>
          </a:p>
        </p:txBody>
      </p:sp>
    </p:spTree>
    <p:extLst>
      <p:ext uri="{BB962C8B-B14F-4D97-AF65-F5344CB8AC3E}">
        <p14:creationId xmlns:p14="http://schemas.microsoft.com/office/powerpoint/2010/main" val="90825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5608" y="932839"/>
            <a:ext cx="10318418" cy="4394988"/>
          </a:xfrm>
        </p:spPr>
        <p:txBody>
          <a:bodyPr/>
          <a:lstStyle/>
          <a:p>
            <a:r>
              <a:rPr lang="en-GB" dirty="0">
                <a:latin typeface="Impact" panose="020B0806030902050204" pitchFamily="34" charset="0"/>
              </a:rPr>
              <a:t>Helping your child manage their fears and worries</a:t>
            </a:r>
            <a:br>
              <a:rPr lang="en-GB" dirty="0">
                <a:latin typeface="Impact" panose="020B0806030902050204" pitchFamily="34" charset="0"/>
              </a:rPr>
            </a:br>
            <a:endParaRPr lang="en-GB" sz="3200" dirty="0">
              <a:latin typeface="Impact" panose="020B0806030902050204" pitchFamily="34" charset="0"/>
            </a:endParaRPr>
          </a:p>
        </p:txBody>
      </p:sp>
    </p:spTree>
    <p:extLst>
      <p:ext uri="{BB962C8B-B14F-4D97-AF65-F5344CB8AC3E}">
        <p14:creationId xmlns:p14="http://schemas.microsoft.com/office/powerpoint/2010/main" val="6069800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55144" y="1098550"/>
            <a:ext cx="9376306" cy="4349717"/>
          </a:xfrm>
          <a:prstGeom prst="rect">
            <a:avLst/>
          </a:prstGeom>
          <a:solidFill>
            <a:schemeClr val="accent1"/>
          </a:solidFill>
          <a:ln cmpd="dbl">
            <a:solidFill>
              <a:schemeClr val="lt1">
                <a:hueOff val="0"/>
                <a:satOff val="0"/>
                <a:lumOff val="0"/>
              </a:schemeClr>
            </a:solidFill>
          </a:ln>
        </p:spPr>
        <p:txBody>
          <a:bodyPr wrap="square" rtlCol="0">
            <a:spAutoFit/>
          </a:bodyPr>
          <a:lstStyle/>
          <a:p>
            <a:pPr algn="ctr">
              <a:lnSpc>
                <a:spcPct val="200000"/>
              </a:lnSpc>
            </a:pPr>
            <a:r>
              <a:rPr lang="en-GB" sz="3600" b="1" dirty="0"/>
              <a:t>What keeps those worries going?</a:t>
            </a:r>
          </a:p>
          <a:p>
            <a:pPr algn="ctr">
              <a:lnSpc>
                <a:spcPct val="200000"/>
              </a:lnSpc>
            </a:pPr>
            <a:r>
              <a:rPr lang="en-GB" sz="3600" dirty="0"/>
              <a:t>= How children respond to situations</a:t>
            </a:r>
          </a:p>
          <a:p>
            <a:pPr algn="ctr">
              <a:lnSpc>
                <a:spcPct val="200000"/>
              </a:lnSpc>
            </a:pPr>
            <a:r>
              <a:rPr lang="en-GB" sz="3600" dirty="0"/>
              <a:t>= How parents respond to their worries</a:t>
            </a:r>
          </a:p>
          <a:p>
            <a:pPr algn="ctr">
              <a:lnSpc>
                <a:spcPct val="200000"/>
              </a:lnSpc>
            </a:pPr>
            <a:endParaRPr lang="en-GB" sz="3600" dirty="0"/>
          </a:p>
        </p:txBody>
      </p:sp>
    </p:spTree>
    <p:extLst>
      <p:ext uri="{BB962C8B-B14F-4D97-AF65-F5344CB8AC3E}">
        <p14:creationId xmlns:p14="http://schemas.microsoft.com/office/powerpoint/2010/main" val="55694870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Worry creates…</a:t>
            </a:r>
          </a:p>
        </p:txBody>
      </p:sp>
      <p:sp>
        <p:nvSpPr>
          <p:cNvPr id="3" name="Content Placeholder 2"/>
          <p:cNvSpPr>
            <a:spLocks noGrp="1"/>
          </p:cNvSpPr>
          <p:nvPr>
            <p:ph idx="1"/>
          </p:nvPr>
        </p:nvSpPr>
        <p:spPr>
          <a:xfrm>
            <a:off x="568171" y="1715291"/>
            <a:ext cx="10759736" cy="4765408"/>
          </a:xfrm>
        </p:spPr>
        <p:txBody>
          <a:bodyPr>
            <a:normAutofit/>
          </a:bodyPr>
          <a:lstStyle/>
          <a:p>
            <a:pPr marL="0" lvl="1" indent="0">
              <a:spcBef>
                <a:spcPts val="0"/>
              </a:spcBef>
              <a:buClrTx/>
              <a:buSzTx/>
              <a:buNone/>
            </a:pPr>
            <a:r>
              <a:rPr lang="en-GB" sz="2800" b="1" dirty="0"/>
              <a:t>1) Anxious behaviours</a:t>
            </a:r>
          </a:p>
          <a:p>
            <a:pPr marL="0" lvl="2" indent="0">
              <a:spcBef>
                <a:spcPts val="0"/>
              </a:spcBef>
              <a:buClrTx/>
              <a:buFont typeface="Wingdings 2"/>
              <a:buChar char=""/>
            </a:pPr>
            <a:r>
              <a:rPr lang="en-GB" sz="2800" dirty="0"/>
              <a:t>Behaviour aimed at helping the child anticipate and/or avoid future danger, e.g. looking out for danger (hypervigilance), avoiding worrying situations </a:t>
            </a:r>
          </a:p>
          <a:p>
            <a:pPr marL="0" lvl="2" indent="0">
              <a:spcBef>
                <a:spcPts val="0"/>
              </a:spcBef>
              <a:buClrTx/>
              <a:buNone/>
            </a:pP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4986" y="4159115"/>
            <a:ext cx="5140808" cy="1691276"/>
          </a:xfrm>
          <a:prstGeom prst="rect">
            <a:avLst/>
          </a:prstGeom>
        </p:spPr>
      </p:pic>
    </p:spTree>
    <p:extLst>
      <p:ext uri="{BB962C8B-B14F-4D97-AF65-F5344CB8AC3E}">
        <p14:creationId xmlns:p14="http://schemas.microsoft.com/office/powerpoint/2010/main" val="37035849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are your child’s anxious </a:t>
            </a:r>
            <a:r>
              <a:rPr lang="en-GB" b="1" dirty="0"/>
              <a:t>behaviours</a:t>
            </a:r>
            <a:r>
              <a:rPr lang="en-GB" dirty="0"/>
              <a:t>?</a:t>
            </a:r>
          </a:p>
        </p:txBody>
      </p:sp>
      <p:sp>
        <p:nvSpPr>
          <p:cNvPr id="3" name="Content Placeholder 2"/>
          <p:cNvSpPr>
            <a:spLocks noGrp="1"/>
          </p:cNvSpPr>
          <p:nvPr>
            <p:ph sz="half" idx="1"/>
          </p:nvPr>
        </p:nvSpPr>
        <p:spPr>
          <a:xfrm>
            <a:off x="1103311" y="2060575"/>
            <a:ext cx="6584771" cy="4195763"/>
          </a:xfrm>
        </p:spPr>
        <p:txBody>
          <a:bodyPr>
            <a:normAutofit/>
          </a:bodyPr>
          <a:lstStyle/>
          <a:p>
            <a:r>
              <a:rPr lang="en-GB" sz="2800" dirty="0"/>
              <a:t>Avoidance is common</a:t>
            </a:r>
          </a:p>
          <a:p>
            <a:r>
              <a:rPr lang="en-GB" sz="2800" dirty="0"/>
              <a:t>Seeking reassurance</a:t>
            </a:r>
          </a:p>
          <a:p>
            <a:r>
              <a:rPr lang="en-GB" sz="2800" dirty="0"/>
              <a:t>They may overestimate the danger but underestimate their ability to cope….</a:t>
            </a:r>
          </a:p>
        </p:txBody>
      </p:sp>
      <p:pic>
        <p:nvPicPr>
          <p:cNvPr id="19" name="Content Placeholder 18"/>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796212" y="3445237"/>
            <a:ext cx="4395788" cy="3412763"/>
          </a:xfrm>
        </p:spPr>
      </p:pic>
      <p:grpSp>
        <p:nvGrpSpPr>
          <p:cNvPr id="5" name="Group 4"/>
          <p:cNvGrpSpPr/>
          <p:nvPr/>
        </p:nvGrpSpPr>
        <p:grpSpPr>
          <a:xfrm>
            <a:off x="554688" y="4669698"/>
            <a:ext cx="937523" cy="864851"/>
            <a:chOff x="1885455" y="144127"/>
            <a:chExt cx="937523" cy="864851"/>
          </a:xfrm>
        </p:grpSpPr>
        <p:sp>
          <p:nvSpPr>
            <p:cNvPr id="17" name="Pie 16"/>
            <p:cNvSpPr/>
            <p:nvPr/>
          </p:nvSpPr>
          <p:spPr>
            <a:xfrm>
              <a:off x="1885455" y="144127"/>
              <a:ext cx="864851" cy="864851"/>
            </a:xfrm>
            <a:prstGeom prst="pieWedge">
              <a:avLst/>
            </a:prstGeom>
            <a:solidFill>
              <a:schemeClr val="bg2">
                <a:lumMod val="60000"/>
                <a:lumOff val="40000"/>
              </a:schemeClr>
            </a:solid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8" name="Pie 4"/>
            <p:cNvSpPr/>
            <p:nvPr/>
          </p:nvSpPr>
          <p:spPr>
            <a:xfrm>
              <a:off x="2211436" y="215769"/>
              <a:ext cx="611542" cy="611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008" tIns="64008" rIns="64008" bIns="64008" numCol="1" spcCol="1270" anchor="ctr" anchorCtr="0">
              <a:noAutofit/>
            </a:bodyPr>
            <a:lstStyle/>
            <a:p>
              <a:pPr lvl="0" algn="ctr" defTabSz="400050">
                <a:lnSpc>
                  <a:spcPct val="90000"/>
                </a:lnSpc>
                <a:spcBef>
                  <a:spcPct val="0"/>
                </a:spcBef>
                <a:spcAft>
                  <a:spcPct val="35000"/>
                </a:spcAft>
              </a:pPr>
              <a:r>
                <a:rPr lang="en-GB" sz="900" kern="1200" dirty="0"/>
                <a:t>Physical</a:t>
              </a:r>
            </a:p>
          </p:txBody>
        </p:sp>
      </p:grpSp>
      <p:grpSp>
        <p:nvGrpSpPr>
          <p:cNvPr id="6" name="Group 5"/>
          <p:cNvGrpSpPr/>
          <p:nvPr/>
        </p:nvGrpSpPr>
        <p:grpSpPr>
          <a:xfrm>
            <a:off x="1440733" y="4669699"/>
            <a:ext cx="864851" cy="864851"/>
            <a:chOff x="2795724" y="119904"/>
            <a:chExt cx="864851" cy="864851"/>
          </a:xfrm>
        </p:grpSpPr>
        <p:sp>
          <p:nvSpPr>
            <p:cNvPr id="15" name="Pie 14"/>
            <p:cNvSpPr/>
            <p:nvPr/>
          </p:nvSpPr>
          <p:spPr>
            <a:xfrm rot="5400000">
              <a:off x="2795724" y="119904"/>
              <a:ext cx="864851" cy="864851"/>
            </a:xfrm>
            <a:prstGeom prst="pieWedge">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6" name="Pie 6"/>
            <p:cNvSpPr/>
            <p:nvPr/>
          </p:nvSpPr>
          <p:spPr>
            <a:xfrm>
              <a:off x="2826004" y="367157"/>
              <a:ext cx="611542" cy="611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endParaRPr lang="en-GB" sz="1800" kern="1200" dirty="0"/>
            </a:p>
            <a:p>
              <a:pPr lvl="0" algn="ctr" defTabSz="800100">
                <a:lnSpc>
                  <a:spcPct val="90000"/>
                </a:lnSpc>
                <a:spcBef>
                  <a:spcPct val="0"/>
                </a:spcBef>
                <a:spcAft>
                  <a:spcPct val="35000"/>
                </a:spcAft>
              </a:pPr>
              <a:r>
                <a:rPr lang="en-GB" sz="800" kern="1200" dirty="0"/>
                <a:t>Thoughts</a:t>
              </a:r>
            </a:p>
            <a:p>
              <a:pPr lvl="0" algn="ctr" defTabSz="800100">
                <a:lnSpc>
                  <a:spcPct val="90000"/>
                </a:lnSpc>
                <a:spcBef>
                  <a:spcPct val="0"/>
                </a:spcBef>
                <a:spcAft>
                  <a:spcPct val="35000"/>
                </a:spcAft>
              </a:pPr>
              <a:endParaRPr lang="en-GB" sz="1800" kern="1200" dirty="0"/>
            </a:p>
          </p:txBody>
        </p:sp>
      </p:grpSp>
      <p:grpSp>
        <p:nvGrpSpPr>
          <p:cNvPr id="7" name="Group 6"/>
          <p:cNvGrpSpPr/>
          <p:nvPr/>
        </p:nvGrpSpPr>
        <p:grpSpPr>
          <a:xfrm>
            <a:off x="1440733" y="5556330"/>
            <a:ext cx="864851" cy="864851"/>
            <a:chOff x="2795724" y="1006535"/>
            <a:chExt cx="864851" cy="864851"/>
          </a:xfrm>
        </p:grpSpPr>
        <p:sp>
          <p:nvSpPr>
            <p:cNvPr id="13" name="Pie 12"/>
            <p:cNvSpPr/>
            <p:nvPr/>
          </p:nvSpPr>
          <p:spPr>
            <a:xfrm rot="10800000">
              <a:off x="2795724" y="1006535"/>
              <a:ext cx="864851" cy="864851"/>
            </a:xfrm>
            <a:prstGeom prst="pieWedge">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4" name="Pie 8"/>
            <p:cNvSpPr/>
            <p:nvPr/>
          </p:nvSpPr>
          <p:spPr>
            <a:xfrm rot="21600000">
              <a:off x="2826004" y="1018647"/>
              <a:ext cx="611542" cy="611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008" tIns="64008" rIns="64008" bIns="64008" numCol="1" spcCol="1270" anchor="ctr" anchorCtr="0">
              <a:noAutofit/>
            </a:bodyPr>
            <a:lstStyle/>
            <a:p>
              <a:pPr lvl="0" algn="ctr" defTabSz="400050">
                <a:lnSpc>
                  <a:spcPct val="90000"/>
                </a:lnSpc>
                <a:spcBef>
                  <a:spcPct val="0"/>
                </a:spcBef>
                <a:spcAft>
                  <a:spcPct val="35000"/>
                </a:spcAft>
              </a:pPr>
              <a:r>
                <a:rPr lang="en-GB" sz="900" kern="1200" dirty="0"/>
                <a:t>Feelings</a:t>
              </a:r>
            </a:p>
          </p:txBody>
        </p:sp>
      </p:grpSp>
      <p:grpSp>
        <p:nvGrpSpPr>
          <p:cNvPr id="8" name="Group 7"/>
          <p:cNvGrpSpPr/>
          <p:nvPr/>
        </p:nvGrpSpPr>
        <p:grpSpPr>
          <a:xfrm>
            <a:off x="430550" y="5689814"/>
            <a:ext cx="864851" cy="864851"/>
            <a:chOff x="1926973" y="1018647"/>
            <a:chExt cx="864851" cy="864851"/>
          </a:xfrm>
        </p:grpSpPr>
        <p:sp>
          <p:nvSpPr>
            <p:cNvPr id="11" name="Pie 10"/>
            <p:cNvSpPr/>
            <p:nvPr/>
          </p:nvSpPr>
          <p:spPr>
            <a:xfrm rot="16200000">
              <a:off x="1926973" y="1018647"/>
              <a:ext cx="864851" cy="864851"/>
            </a:xfrm>
            <a:prstGeom prst="pieWedge">
              <a:avLst/>
            </a:prstGeom>
            <a:solidFill>
              <a:schemeClr val="accent1">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2" name="Pie 10"/>
            <p:cNvSpPr/>
            <p:nvPr/>
          </p:nvSpPr>
          <p:spPr>
            <a:xfrm rot="21600000">
              <a:off x="2180282" y="1018647"/>
              <a:ext cx="611542" cy="611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n-GB" sz="800" kern="1200" dirty="0"/>
                <a:t>Behaviour</a:t>
              </a:r>
            </a:p>
          </p:txBody>
        </p:sp>
      </p:grpSp>
      <p:sp>
        <p:nvSpPr>
          <p:cNvPr id="9" name="Circular Arrow 8"/>
          <p:cNvSpPr/>
          <p:nvPr/>
        </p:nvSpPr>
        <p:spPr>
          <a:xfrm>
            <a:off x="1301736" y="5368707"/>
            <a:ext cx="298603" cy="259655"/>
          </a:xfrm>
          <a:prstGeom prst="circularArrow">
            <a:avLst/>
          </a:prstGeom>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0" name="Circular Arrow 9"/>
          <p:cNvSpPr/>
          <p:nvPr/>
        </p:nvSpPr>
        <p:spPr>
          <a:xfrm rot="10800000">
            <a:off x="1301736" y="5468575"/>
            <a:ext cx="298603" cy="259655"/>
          </a:xfrm>
          <a:prstGeom prst="circularArrow">
            <a:avLst/>
          </a:prstGeom>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txBody>
          <a:bodyPr/>
          <a:lstStyle/>
          <a:p>
            <a:endParaRPr lang="en-GB"/>
          </a:p>
        </p:txBody>
      </p:sp>
    </p:spTree>
    <p:extLst>
      <p:ext uri="{BB962C8B-B14F-4D97-AF65-F5344CB8AC3E}">
        <p14:creationId xmlns:p14="http://schemas.microsoft.com/office/powerpoint/2010/main" val="972699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Building up brave behaviour</a:t>
            </a:r>
          </a:p>
        </p:txBody>
      </p:sp>
      <p:sp>
        <p:nvSpPr>
          <p:cNvPr id="3" name="Content Placeholder 2"/>
          <p:cNvSpPr>
            <a:spLocks noGrp="1"/>
          </p:cNvSpPr>
          <p:nvPr>
            <p:ph idx="1"/>
          </p:nvPr>
        </p:nvSpPr>
        <p:spPr>
          <a:xfrm>
            <a:off x="425085" y="1513963"/>
            <a:ext cx="9625749" cy="4195481"/>
          </a:xfrm>
        </p:spPr>
        <p:txBody>
          <a:bodyPr>
            <a:normAutofit/>
          </a:bodyPr>
          <a:lstStyle/>
          <a:p>
            <a:pPr marL="514350" indent="-514350">
              <a:buFont typeface="+mj-lt"/>
              <a:buAutoNum type="arabicPeriod"/>
            </a:pPr>
            <a:r>
              <a:rPr lang="en-GB" sz="2800" dirty="0"/>
              <a:t>Encourage independence and a can-do attitude</a:t>
            </a:r>
          </a:p>
          <a:p>
            <a:pPr marL="914400" lvl="1" indent="-514350"/>
            <a:r>
              <a:rPr lang="en-GB" sz="2600" dirty="0"/>
              <a:t>Praise effort/having a go</a:t>
            </a:r>
          </a:p>
          <a:p>
            <a:pPr marL="914400" lvl="1" indent="-514350"/>
            <a:r>
              <a:rPr lang="en-GB" sz="2600" dirty="0"/>
              <a:t>Reward non-anxious behaviours</a:t>
            </a:r>
          </a:p>
          <a:p>
            <a:pPr marL="400050" lvl="1" indent="0">
              <a:buNone/>
            </a:pPr>
            <a:endParaRPr lang="en-GB" sz="2600" dirty="0"/>
          </a:p>
          <a:p>
            <a:pPr marL="514350" indent="-514350">
              <a:buFont typeface="+mj-lt"/>
              <a:buAutoNum type="arabicPeriod"/>
            </a:pPr>
            <a:r>
              <a:rPr lang="en-GB" sz="2800" dirty="0"/>
              <a:t>Gradually build up to facing the worry</a:t>
            </a:r>
          </a:p>
          <a:p>
            <a:pPr marL="914400" lvl="1" indent="-514350"/>
            <a:r>
              <a:rPr lang="en-GB" sz="2600" dirty="0"/>
              <a:t>Make a step by step plan (baby steps)</a:t>
            </a:r>
          </a:p>
          <a:p>
            <a:pPr marL="914400" lvl="1" indent="-514350"/>
            <a:r>
              <a:rPr lang="en-GB" sz="2600" dirty="0"/>
              <a:t>Develop steps and rewards with your child</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00474" y="4462231"/>
            <a:ext cx="3591526" cy="2395769"/>
          </a:xfrm>
          <a:prstGeom prst="rect">
            <a:avLst/>
          </a:prstGeom>
        </p:spPr>
      </p:pic>
    </p:spTree>
    <p:extLst>
      <p:ext uri="{BB962C8B-B14F-4D97-AF65-F5344CB8AC3E}">
        <p14:creationId xmlns:p14="http://schemas.microsoft.com/office/powerpoint/2010/main" val="29270246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Worry creates…</a:t>
            </a:r>
          </a:p>
        </p:txBody>
      </p:sp>
      <p:sp>
        <p:nvSpPr>
          <p:cNvPr id="3" name="Content Placeholder 2"/>
          <p:cNvSpPr>
            <a:spLocks noGrp="1"/>
          </p:cNvSpPr>
          <p:nvPr>
            <p:ph idx="1"/>
          </p:nvPr>
        </p:nvSpPr>
        <p:spPr>
          <a:xfrm>
            <a:off x="568171" y="1715291"/>
            <a:ext cx="10759736" cy="4765408"/>
          </a:xfrm>
        </p:spPr>
        <p:txBody>
          <a:bodyPr>
            <a:normAutofit/>
          </a:bodyPr>
          <a:lstStyle/>
          <a:p>
            <a:pPr marL="0" lvl="1" indent="0">
              <a:spcBef>
                <a:spcPts val="0"/>
              </a:spcBef>
              <a:buClrTx/>
              <a:buSzTx/>
              <a:buNone/>
            </a:pPr>
            <a:r>
              <a:rPr lang="en-GB" sz="2800" b="1" dirty="0"/>
              <a:t>2) Anxious thoughts</a:t>
            </a:r>
          </a:p>
          <a:p>
            <a:pPr marL="0" lvl="2" indent="0">
              <a:spcBef>
                <a:spcPts val="0"/>
              </a:spcBef>
              <a:buClrTx/>
              <a:buFont typeface="Wingdings 2"/>
              <a:buChar char=""/>
            </a:pPr>
            <a:r>
              <a:rPr lang="en-GB" sz="2800" dirty="0"/>
              <a:t>Over-estimate “danger”; underestimate ability to cope</a:t>
            </a:r>
          </a:p>
          <a:p>
            <a:pPr marL="0" lvl="2" indent="0">
              <a:spcBef>
                <a:spcPts val="0"/>
              </a:spcBef>
              <a:buClrTx/>
              <a:buFont typeface="Wingdings 2"/>
              <a:buChar char=""/>
            </a:pPr>
            <a:r>
              <a:rPr lang="en-GB" sz="2800" dirty="0"/>
              <a:t>“Worry” – similar worries exist in “clinical” and “non-clinical” populations (e.g. school, health, personal harm, friendships)</a:t>
            </a:r>
          </a:p>
          <a:p>
            <a:pPr marL="0" lvl="2" indent="0">
              <a:spcBef>
                <a:spcPts val="0"/>
              </a:spcBef>
              <a:buClrTx/>
              <a:buFont typeface="Wingdings 2"/>
              <a:buChar char=""/>
            </a:pP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7986" y="3867503"/>
            <a:ext cx="5140808" cy="1691276"/>
          </a:xfrm>
          <a:prstGeom prst="rect">
            <a:avLst/>
          </a:prstGeom>
        </p:spPr>
      </p:pic>
    </p:spTree>
    <p:extLst>
      <p:ext uri="{BB962C8B-B14F-4D97-AF65-F5344CB8AC3E}">
        <p14:creationId xmlns:p14="http://schemas.microsoft.com/office/powerpoint/2010/main" val="450775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10000"/>
          </a:bodyPr>
          <a:lstStyle/>
          <a:p>
            <a:r>
              <a:rPr lang="en-GB" sz="5333" dirty="0">
                <a:solidFill>
                  <a:schemeClr val="tx1"/>
                </a:solidFill>
              </a:rPr>
              <a:t>Negative Thoughts</a:t>
            </a:r>
          </a:p>
        </p:txBody>
      </p:sp>
      <p:pic>
        <p:nvPicPr>
          <p:cNvPr id="3" name="Picture 2" descr="Image result for negative automatic thoughts">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65055" y="5163185"/>
            <a:ext cx="2112235" cy="158417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31371" y="1336121"/>
            <a:ext cx="10945216" cy="4154984"/>
          </a:xfrm>
          <a:prstGeom prst="rect">
            <a:avLst/>
          </a:prstGeom>
        </p:spPr>
        <p:txBody>
          <a:bodyPr wrap="square">
            <a:spAutoFit/>
          </a:bodyPr>
          <a:lstStyle/>
          <a:p>
            <a:pPr algn="ctr"/>
            <a:r>
              <a:rPr lang="en-GB" sz="2400" dirty="0"/>
              <a:t>Overestimating likelihood of danger + underestimating your ability to cope</a:t>
            </a:r>
          </a:p>
          <a:p>
            <a:endParaRPr lang="en-GB" sz="2400" dirty="0"/>
          </a:p>
          <a:p>
            <a:r>
              <a:rPr lang="en-GB" sz="2400" u="sng" dirty="0"/>
              <a:t>Negative Automatic Thoughts (NATs)</a:t>
            </a:r>
          </a:p>
          <a:p>
            <a:endParaRPr lang="en-GB" sz="2400" u="sng" dirty="0"/>
          </a:p>
          <a:p>
            <a:pPr marL="380990" indent="-380990">
              <a:buFont typeface="Arial" panose="020B0604020202020204" pitchFamily="34" charset="0"/>
              <a:buChar char="•"/>
            </a:pPr>
            <a:r>
              <a:rPr lang="en-GB" sz="2400" dirty="0"/>
              <a:t>Exaggerated </a:t>
            </a:r>
            <a:r>
              <a:rPr lang="en-GB" sz="2400" dirty="0">
                <a:ea typeface="Open Sans" panose="020B0606030504020204" pitchFamily="34" charset="0"/>
                <a:cs typeface="Open Sans" panose="020B0606030504020204" pitchFamily="34" charset="0"/>
              </a:rPr>
              <a:t>– thinking that if something bad happens in one situation then it is likely to happen in all situations</a:t>
            </a:r>
          </a:p>
          <a:p>
            <a:pPr marL="380990" indent="-380990">
              <a:buFont typeface="Arial" panose="020B0604020202020204" pitchFamily="34" charset="0"/>
              <a:buChar char="•"/>
            </a:pPr>
            <a:r>
              <a:rPr lang="en-GB" sz="2400" dirty="0"/>
              <a:t>Perfectionist – thinking that things are not acceptable if they’re not perfect</a:t>
            </a:r>
          </a:p>
          <a:p>
            <a:pPr marL="380990" indent="-380990">
              <a:buFont typeface="Arial" panose="020B0604020202020204" pitchFamily="34" charset="0"/>
              <a:buChar char="•"/>
            </a:pPr>
            <a:r>
              <a:rPr lang="en-GB" sz="2400" dirty="0"/>
              <a:t>Catastrophic </a:t>
            </a:r>
            <a:r>
              <a:rPr lang="en-GB" sz="2400" dirty="0">
                <a:ea typeface="Open Sans" panose="020B0606030504020204" pitchFamily="34" charset="0"/>
                <a:cs typeface="Open Sans" panose="020B0606030504020204" pitchFamily="34" charset="0"/>
              </a:rPr>
              <a:t>– thinking that the worst possible thing is going to happen</a:t>
            </a:r>
          </a:p>
        </p:txBody>
      </p:sp>
    </p:spTree>
    <p:extLst>
      <p:ext uri="{BB962C8B-B14F-4D97-AF65-F5344CB8AC3E}">
        <p14:creationId xmlns:p14="http://schemas.microsoft.com/office/powerpoint/2010/main" val="41699291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431371" y="452670"/>
            <a:ext cx="9889099" cy="768351"/>
          </a:xfrm>
        </p:spPr>
        <p:txBody>
          <a:bodyPr>
            <a:normAutofit fontScale="92500" lnSpcReduction="10000"/>
          </a:bodyPr>
          <a:lstStyle/>
          <a:p>
            <a:r>
              <a:rPr lang="en-GB" sz="5333" dirty="0">
                <a:solidFill>
                  <a:schemeClr val="tx1"/>
                </a:solidFill>
              </a:rPr>
              <a:t>Why do thoughts matter? </a:t>
            </a:r>
          </a:p>
        </p:txBody>
      </p:sp>
      <p:pic>
        <p:nvPicPr>
          <p:cNvPr id="5"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2632" t="25784" r="13795" b="16943"/>
          <a:stretch/>
        </p:blipFill>
        <p:spPr bwMode="auto">
          <a:xfrm>
            <a:off x="1670050" y="1328608"/>
            <a:ext cx="7882334" cy="47399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427490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39350" y="473555"/>
            <a:ext cx="11137237" cy="768351"/>
          </a:xfrm>
        </p:spPr>
        <p:txBody>
          <a:bodyPr>
            <a:normAutofit fontScale="92500" lnSpcReduction="10000"/>
          </a:bodyPr>
          <a:lstStyle/>
          <a:p>
            <a:r>
              <a:rPr lang="en-GB" sz="5333" dirty="0">
                <a:solidFill>
                  <a:schemeClr val="tx1"/>
                </a:solidFill>
              </a:rPr>
              <a:t>Targeting Negative Thoughts</a:t>
            </a:r>
          </a:p>
        </p:txBody>
      </p:sp>
      <p:sp>
        <p:nvSpPr>
          <p:cNvPr id="3" name="Rectangle 2"/>
          <p:cNvSpPr/>
          <p:nvPr/>
        </p:nvSpPr>
        <p:spPr>
          <a:xfrm>
            <a:off x="239350" y="1246504"/>
            <a:ext cx="8909479" cy="830997"/>
          </a:xfrm>
          <a:prstGeom prst="rect">
            <a:avLst/>
          </a:prstGeom>
        </p:spPr>
        <p:txBody>
          <a:bodyPr wrap="square">
            <a:spAutoFit/>
          </a:bodyPr>
          <a:lstStyle/>
          <a:p>
            <a:r>
              <a:rPr lang="en-GB" sz="2400" dirty="0"/>
              <a:t>Change their thoughts to positive ones</a:t>
            </a:r>
          </a:p>
          <a:p>
            <a:r>
              <a:rPr lang="en-GB" sz="2400" dirty="0">
                <a:ea typeface="Open Sans" panose="020B0606030504020204" pitchFamily="34" charset="0"/>
                <a:cs typeface="Open Sans" panose="020B0606030504020204" pitchFamily="34" charset="0"/>
              </a:rPr>
              <a:t>e.g. before an exam:</a:t>
            </a:r>
          </a:p>
        </p:txBody>
      </p:sp>
      <p:pic>
        <p:nvPicPr>
          <p:cNvPr id="17" name="Picture 16"/>
          <p:cNvPicPr>
            <a:picLocks noChangeAspect="1"/>
          </p:cNvPicPr>
          <p:nvPr/>
        </p:nvPicPr>
        <p:blipFill>
          <a:blip r:embed="rId2"/>
          <a:stretch>
            <a:fillRect/>
          </a:stretch>
        </p:blipFill>
        <p:spPr>
          <a:xfrm>
            <a:off x="2548324" y="1604798"/>
            <a:ext cx="9212305" cy="4385736"/>
          </a:xfrm>
          <a:prstGeom prst="rect">
            <a:avLst/>
          </a:prstGeom>
        </p:spPr>
      </p:pic>
    </p:spTree>
    <p:extLst>
      <p:ext uri="{BB962C8B-B14F-4D97-AF65-F5344CB8AC3E}">
        <p14:creationId xmlns:p14="http://schemas.microsoft.com/office/powerpoint/2010/main" val="19012138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to spot your child’s anxious </a:t>
            </a:r>
            <a:r>
              <a:rPr lang="en-GB" b="1" dirty="0"/>
              <a:t>thoughts</a:t>
            </a:r>
          </a:p>
        </p:txBody>
      </p:sp>
      <p:sp>
        <p:nvSpPr>
          <p:cNvPr id="3" name="Content Placeholder 2"/>
          <p:cNvSpPr>
            <a:spLocks noGrp="1"/>
          </p:cNvSpPr>
          <p:nvPr>
            <p:ph idx="1"/>
          </p:nvPr>
        </p:nvSpPr>
        <p:spPr>
          <a:xfrm>
            <a:off x="2747049" y="1906019"/>
            <a:ext cx="9156934" cy="4575057"/>
          </a:xfrm>
        </p:spPr>
        <p:txBody>
          <a:bodyPr>
            <a:normAutofit lnSpcReduction="10000"/>
          </a:bodyPr>
          <a:lstStyle/>
          <a:p>
            <a:pPr>
              <a:lnSpc>
                <a:spcPct val="150000"/>
              </a:lnSpc>
            </a:pPr>
            <a:r>
              <a:rPr lang="en-GB" sz="2400" dirty="0"/>
              <a:t>Don’t assume you know…</a:t>
            </a:r>
          </a:p>
          <a:p>
            <a:pPr>
              <a:lnSpc>
                <a:spcPct val="150000"/>
              </a:lnSpc>
            </a:pPr>
            <a:r>
              <a:rPr lang="en-GB" sz="2400" dirty="0"/>
              <a:t>Be curious/interested, ask open questions but don’t be intrusive</a:t>
            </a:r>
          </a:p>
          <a:p>
            <a:pPr>
              <a:lnSpc>
                <a:spcPct val="150000"/>
              </a:lnSpc>
            </a:pPr>
            <a:r>
              <a:rPr lang="en-GB" sz="2400" dirty="0"/>
              <a:t>Sometimes there is a clear link between their worry and their behaviour; at other times even they may not understand</a:t>
            </a:r>
          </a:p>
          <a:p>
            <a:pPr>
              <a:lnSpc>
                <a:spcPct val="150000"/>
              </a:lnSpc>
            </a:pPr>
            <a:r>
              <a:rPr lang="en-GB" sz="2400" dirty="0"/>
              <a:t>Empathise: being able to share their fears/worries may make them feel less alone with those emotions</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tretch>
            <a:fillRect/>
          </a:stretch>
        </p:blipFill>
        <p:spPr>
          <a:xfrm>
            <a:off x="8675606" y="230025"/>
            <a:ext cx="1374247" cy="1723062"/>
          </a:xfrm>
          <a:prstGeom prst="rect">
            <a:avLst/>
          </a:prstGeom>
        </p:spPr>
      </p:pic>
      <p:grpSp>
        <p:nvGrpSpPr>
          <p:cNvPr id="5" name="Group 4"/>
          <p:cNvGrpSpPr/>
          <p:nvPr/>
        </p:nvGrpSpPr>
        <p:grpSpPr>
          <a:xfrm>
            <a:off x="1457428" y="5491090"/>
            <a:ext cx="934219" cy="951534"/>
            <a:chOff x="2832057" y="1018647"/>
            <a:chExt cx="864851" cy="864851"/>
          </a:xfrm>
        </p:grpSpPr>
        <p:sp>
          <p:nvSpPr>
            <p:cNvPr id="6" name="Pie 5"/>
            <p:cNvSpPr/>
            <p:nvPr/>
          </p:nvSpPr>
          <p:spPr>
            <a:xfrm rot="10800000">
              <a:off x="2832057" y="1018647"/>
              <a:ext cx="864851" cy="864851"/>
            </a:xfrm>
            <a:prstGeom prst="pieWedge">
              <a:avLst/>
            </a:pr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7" name="Pie 8"/>
            <p:cNvSpPr/>
            <p:nvPr/>
          </p:nvSpPr>
          <p:spPr>
            <a:xfrm rot="21600000">
              <a:off x="2832057" y="1018647"/>
              <a:ext cx="611542" cy="611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008" tIns="64008" rIns="64008" bIns="64008" numCol="1" spcCol="1270" anchor="ctr" anchorCtr="0">
              <a:noAutofit/>
            </a:bodyPr>
            <a:lstStyle/>
            <a:p>
              <a:pPr lvl="0" algn="ctr" defTabSz="400050">
                <a:lnSpc>
                  <a:spcPct val="90000"/>
                </a:lnSpc>
                <a:spcBef>
                  <a:spcPct val="0"/>
                </a:spcBef>
                <a:spcAft>
                  <a:spcPct val="35000"/>
                </a:spcAft>
              </a:pPr>
              <a:r>
                <a:rPr lang="en-GB" sz="900" kern="1200" dirty="0"/>
                <a:t>Feelings</a:t>
              </a:r>
            </a:p>
          </p:txBody>
        </p:sp>
      </p:grpSp>
      <p:grpSp>
        <p:nvGrpSpPr>
          <p:cNvPr id="8" name="Group 7"/>
          <p:cNvGrpSpPr/>
          <p:nvPr/>
        </p:nvGrpSpPr>
        <p:grpSpPr>
          <a:xfrm>
            <a:off x="514728" y="5457540"/>
            <a:ext cx="934219" cy="979594"/>
            <a:chOff x="1933027" y="1018647"/>
            <a:chExt cx="864851" cy="864851"/>
          </a:xfrm>
        </p:grpSpPr>
        <p:sp>
          <p:nvSpPr>
            <p:cNvPr id="9" name="Pie 8"/>
            <p:cNvSpPr/>
            <p:nvPr/>
          </p:nvSpPr>
          <p:spPr>
            <a:xfrm rot="16200000">
              <a:off x="1933027" y="1018647"/>
              <a:ext cx="864851" cy="864851"/>
            </a:xfrm>
            <a:prstGeom prst="pieWedge">
              <a:avLst/>
            </a:prstGeom>
            <a:solidFill>
              <a:schemeClr val="accent1">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0" name="Pie 10"/>
            <p:cNvSpPr/>
            <p:nvPr/>
          </p:nvSpPr>
          <p:spPr>
            <a:xfrm rot="21600000">
              <a:off x="2186336" y="1018647"/>
              <a:ext cx="611542" cy="611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6896" tIns="56896" rIns="56896" bIns="56896" numCol="1" spcCol="1270" anchor="ctr" anchorCtr="0">
              <a:noAutofit/>
            </a:bodyPr>
            <a:lstStyle/>
            <a:p>
              <a:pPr lvl="0" algn="ctr" defTabSz="355600">
                <a:lnSpc>
                  <a:spcPct val="90000"/>
                </a:lnSpc>
                <a:spcBef>
                  <a:spcPct val="0"/>
                </a:spcBef>
                <a:spcAft>
                  <a:spcPct val="35000"/>
                </a:spcAft>
              </a:pPr>
              <a:r>
                <a:rPr lang="en-GB" sz="800" kern="1200" dirty="0"/>
                <a:t>Behaviour</a:t>
              </a:r>
            </a:p>
          </p:txBody>
        </p:sp>
      </p:grpSp>
      <p:grpSp>
        <p:nvGrpSpPr>
          <p:cNvPr id="11" name="Group 10"/>
          <p:cNvGrpSpPr/>
          <p:nvPr/>
        </p:nvGrpSpPr>
        <p:grpSpPr>
          <a:xfrm>
            <a:off x="514728" y="4539556"/>
            <a:ext cx="934219" cy="951534"/>
            <a:chOff x="1915730" y="113848"/>
            <a:chExt cx="864851" cy="864851"/>
          </a:xfrm>
        </p:grpSpPr>
        <p:sp>
          <p:nvSpPr>
            <p:cNvPr id="12" name="Pie 11"/>
            <p:cNvSpPr/>
            <p:nvPr/>
          </p:nvSpPr>
          <p:spPr>
            <a:xfrm>
              <a:off x="1915730" y="113848"/>
              <a:ext cx="864851" cy="864851"/>
            </a:xfrm>
            <a:prstGeom prst="pieWedge">
              <a:avLst/>
            </a:prstGeom>
            <a:solidFill>
              <a:schemeClr val="bg2">
                <a:lumMod val="60000"/>
                <a:lumOff val="40000"/>
              </a:schemeClr>
            </a:solid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3" name="Pie 4"/>
            <p:cNvSpPr/>
            <p:nvPr/>
          </p:nvSpPr>
          <p:spPr>
            <a:xfrm>
              <a:off x="2169039" y="367157"/>
              <a:ext cx="611542" cy="611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4008" tIns="64008" rIns="64008" bIns="64008" numCol="1" spcCol="1270" anchor="ctr" anchorCtr="0">
              <a:noAutofit/>
            </a:bodyPr>
            <a:lstStyle/>
            <a:p>
              <a:pPr lvl="0" algn="ctr" defTabSz="400050">
                <a:lnSpc>
                  <a:spcPct val="90000"/>
                </a:lnSpc>
                <a:spcBef>
                  <a:spcPct val="0"/>
                </a:spcBef>
                <a:spcAft>
                  <a:spcPct val="35000"/>
                </a:spcAft>
              </a:pPr>
              <a:r>
                <a:rPr lang="en-GB" sz="900" kern="1200" dirty="0"/>
                <a:t>Physical</a:t>
              </a:r>
            </a:p>
          </p:txBody>
        </p:sp>
      </p:grpSp>
      <p:grpSp>
        <p:nvGrpSpPr>
          <p:cNvPr id="14" name="Group 13"/>
          <p:cNvGrpSpPr/>
          <p:nvPr/>
        </p:nvGrpSpPr>
        <p:grpSpPr>
          <a:xfrm>
            <a:off x="1630888" y="4382108"/>
            <a:ext cx="934219" cy="951534"/>
            <a:chOff x="2832057" y="113848"/>
            <a:chExt cx="864851" cy="864851"/>
          </a:xfrm>
        </p:grpSpPr>
        <p:sp>
          <p:nvSpPr>
            <p:cNvPr id="15" name="Pie 14"/>
            <p:cNvSpPr/>
            <p:nvPr/>
          </p:nvSpPr>
          <p:spPr>
            <a:xfrm rot="5400000">
              <a:off x="2832057" y="113848"/>
              <a:ext cx="864851" cy="864851"/>
            </a:xfrm>
            <a:prstGeom prst="pieWedge">
              <a:avLst/>
            </a:pr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16" name="Pie 6"/>
            <p:cNvSpPr/>
            <p:nvPr/>
          </p:nvSpPr>
          <p:spPr>
            <a:xfrm>
              <a:off x="2832057" y="367157"/>
              <a:ext cx="703110" cy="61154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endParaRPr lang="en-GB" sz="1800" kern="1200" dirty="0"/>
            </a:p>
            <a:p>
              <a:pPr lvl="0" algn="ctr" defTabSz="800100">
                <a:lnSpc>
                  <a:spcPct val="90000"/>
                </a:lnSpc>
                <a:spcBef>
                  <a:spcPct val="0"/>
                </a:spcBef>
                <a:spcAft>
                  <a:spcPct val="35000"/>
                </a:spcAft>
              </a:pPr>
              <a:r>
                <a:rPr lang="en-GB" sz="800" kern="1200" dirty="0"/>
                <a:t>Thoughts</a:t>
              </a:r>
            </a:p>
            <a:p>
              <a:pPr lvl="0" algn="ctr" defTabSz="800100">
                <a:lnSpc>
                  <a:spcPct val="90000"/>
                </a:lnSpc>
                <a:spcBef>
                  <a:spcPct val="0"/>
                </a:spcBef>
                <a:spcAft>
                  <a:spcPct val="35000"/>
                </a:spcAft>
              </a:pPr>
              <a:endParaRPr lang="en-GB" sz="1800" kern="1200" dirty="0"/>
            </a:p>
          </p:txBody>
        </p:sp>
      </p:grpSp>
    </p:spTree>
    <p:extLst>
      <p:ext uri="{BB962C8B-B14F-4D97-AF65-F5344CB8AC3E}">
        <p14:creationId xmlns:p14="http://schemas.microsoft.com/office/powerpoint/2010/main" val="1168226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Exploring anxious thoughts</a:t>
            </a:r>
          </a:p>
        </p:txBody>
      </p:sp>
      <p:sp>
        <p:nvSpPr>
          <p:cNvPr id="3" name="Content Placeholder 2"/>
          <p:cNvSpPr>
            <a:spLocks noGrp="1"/>
          </p:cNvSpPr>
          <p:nvPr>
            <p:ph idx="1"/>
          </p:nvPr>
        </p:nvSpPr>
        <p:spPr>
          <a:xfrm>
            <a:off x="758134" y="1756359"/>
            <a:ext cx="8946541" cy="4195481"/>
          </a:xfrm>
        </p:spPr>
        <p:txBody>
          <a:bodyPr>
            <a:normAutofit fontScale="92500" lnSpcReduction="20000"/>
          </a:bodyPr>
          <a:lstStyle/>
          <a:p>
            <a:pPr marL="0" indent="0">
              <a:buNone/>
            </a:pPr>
            <a:r>
              <a:rPr lang="en-GB" sz="3200" dirty="0"/>
              <a:t>Ask your child:</a:t>
            </a:r>
          </a:p>
          <a:p>
            <a:r>
              <a:rPr lang="en-GB" sz="3200" dirty="0"/>
              <a:t>Are your worries likely to happen?</a:t>
            </a:r>
          </a:p>
          <a:p>
            <a:r>
              <a:rPr lang="en-GB" sz="3200" dirty="0"/>
              <a:t>Are your thoughts helpful?</a:t>
            </a:r>
          </a:p>
          <a:p>
            <a:r>
              <a:rPr lang="en-GB" sz="3200" dirty="0"/>
              <a:t>How else might we think about it?</a:t>
            </a:r>
          </a:p>
          <a:p>
            <a:r>
              <a:rPr lang="en-GB" sz="3200" dirty="0"/>
              <a:t>How can we test your thoughts out?</a:t>
            </a:r>
          </a:p>
          <a:p>
            <a:pPr marL="0" indent="0">
              <a:buNone/>
            </a:pPr>
            <a:endParaRPr lang="en-GB" sz="3200" dirty="0"/>
          </a:p>
          <a:p>
            <a:pPr marL="0" indent="0">
              <a:buNone/>
            </a:pPr>
            <a:r>
              <a:rPr lang="en-GB" sz="3200" dirty="0"/>
              <a:t>We use a technique called</a:t>
            </a:r>
          </a:p>
          <a:p>
            <a:r>
              <a:rPr lang="en-GB" sz="3200" dirty="0"/>
              <a:t>JUDGE AND JURY….</a:t>
            </a:r>
            <a:endParaRPr lang="en-GB" dirty="0"/>
          </a:p>
        </p:txBody>
      </p:sp>
      <p:pic>
        <p:nvPicPr>
          <p:cNvPr id="39" name="Picture 3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45066" y="4896978"/>
            <a:ext cx="2628827" cy="1971620"/>
          </a:xfrm>
          <a:prstGeom prst="rect">
            <a:avLst/>
          </a:prstGeom>
        </p:spPr>
      </p:pic>
    </p:spTree>
    <p:extLst>
      <p:ext uri="{BB962C8B-B14F-4D97-AF65-F5344CB8AC3E}">
        <p14:creationId xmlns:p14="http://schemas.microsoft.com/office/powerpoint/2010/main" val="35532514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dirty="0"/>
              <a:t>Weighing up the anxious thought (what is most upsetting my child?)</a:t>
            </a:r>
            <a:br>
              <a:rPr lang="en-GB" dirty="0"/>
            </a:br>
            <a:endParaRPr lang="en-GB" dirty="0"/>
          </a:p>
        </p:txBody>
      </p:sp>
      <p:sp>
        <p:nvSpPr>
          <p:cNvPr id="7" name="Content Placeholder 6"/>
          <p:cNvSpPr>
            <a:spLocks noGrp="1"/>
          </p:cNvSpPr>
          <p:nvPr>
            <p:ph sz="half" idx="1"/>
          </p:nvPr>
        </p:nvSpPr>
        <p:spPr>
          <a:xfrm>
            <a:off x="1103312" y="2060575"/>
            <a:ext cx="4396339" cy="3528771"/>
          </a:xfrm>
        </p:spPr>
        <p:txBody>
          <a:bodyPr>
            <a:normAutofit/>
          </a:bodyPr>
          <a:lstStyle/>
          <a:p>
            <a:pPr marL="0" indent="0">
              <a:buNone/>
            </a:pPr>
            <a:r>
              <a:rPr lang="en-GB" b="1" dirty="0"/>
              <a:t>Factual </a:t>
            </a:r>
            <a:r>
              <a:rPr lang="en-GB" dirty="0"/>
              <a:t>evidence to support the thought (the defence)</a:t>
            </a:r>
          </a:p>
          <a:p>
            <a:pPr marL="0" indent="0">
              <a:buNone/>
            </a:pPr>
            <a:r>
              <a:rPr lang="en-GB" dirty="0"/>
              <a:t>?</a:t>
            </a:r>
          </a:p>
          <a:p>
            <a:pPr marL="0" indent="0">
              <a:buNone/>
            </a:pPr>
            <a:r>
              <a:rPr lang="en-GB" dirty="0"/>
              <a:t>?</a:t>
            </a:r>
          </a:p>
          <a:p>
            <a:pPr marL="0" indent="0">
              <a:buNone/>
            </a:pPr>
            <a:r>
              <a:rPr lang="en-GB" dirty="0"/>
              <a:t>?</a:t>
            </a:r>
          </a:p>
          <a:p>
            <a:pPr marL="0" indent="0">
              <a:buNone/>
            </a:pPr>
            <a:r>
              <a:rPr lang="en-GB" dirty="0"/>
              <a:t>?</a:t>
            </a:r>
          </a:p>
          <a:p>
            <a:pPr marL="0" indent="0">
              <a:buNone/>
            </a:pPr>
            <a:r>
              <a:rPr lang="en-GB" dirty="0"/>
              <a:t>?</a:t>
            </a:r>
          </a:p>
          <a:p>
            <a:pPr marL="0" indent="0">
              <a:buNone/>
            </a:pPr>
            <a:r>
              <a:rPr lang="en-GB" dirty="0"/>
              <a:t>?</a:t>
            </a:r>
          </a:p>
          <a:p>
            <a:pPr marL="0" indent="0">
              <a:buNone/>
            </a:pPr>
            <a:r>
              <a:rPr lang="en-GB" dirty="0"/>
              <a:t>?</a:t>
            </a:r>
          </a:p>
          <a:p>
            <a:pPr marL="0" indent="0">
              <a:buNone/>
            </a:pPr>
            <a:endParaRPr lang="en-GB" dirty="0"/>
          </a:p>
          <a:p>
            <a:pPr marL="0" indent="0">
              <a:buNone/>
            </a:pPr>
            <a:endParaRPr lang="en-GB" dirty="0"/>
          </a:p>
          <a:p>
            <a:endParaRPr lang="en-GB" dirty="0"/>
          </a:p>
          <a:p>
            <a:endParaRPr lang="en-GB" dirty="0"/>
          </a:p>
          <a:p>
            <a:endParaRPr lang="en-GB" dirty="0"/>
          </a:p>
          <a:p>
            <a:endParaRPr lang="en-GB" dirty="0"/>
          </a:p>
        </p:txBody>
      </p:sp>
      <p:sp>
        <p:nvSpPr>
          <p:cNvPr id="8" name="Content Placeholder 7"/>
          <p:cNvSpPr>
            <a:spLocks noGrp="1"/>
          </p:cNvSpPr>
          <p:nvPr>
            <p:ph sz="half" idx="2"/>
          </p:nvPr>
        </p:nvSpPr>
        <p:spPr>
          <a:xfrm>
            <a:off x="5654493" y="2056093"/>
            <a:ext cx="4396341" cy="3533254"/>
          </a:xfrm>
        </p:spPr>
        <p:txBody>
          <a:bodyPr>
            <a:normAutofit/>
          </a:bodyPr>
          <a:lstStyle/>
          <a:p>
            <a:pPr marL="0" indent="0">
              <a:buNone/>
            </a:pPr>
            <a:r>
              <a:rPr lang="en-GB" b="1" dirty="0"/>
              <a:t>Factual </a:t>
            </a:r>
            <a:r>
              <a:rPr lang="en-GB" dirty="0"/>
              <a:t>evidence against the thought (the prosecution)</a:t>
            </a:r>
          </a:p>
          <a:p>
            <a:pPr marL="0" indent="0">
              <a:buNone/>
            </a:pPr>
            <a:r>
              <a:rPr lang="en-GB" dirty="0"/>
              <a:t>?</a:t>
            </a:r>
          </a:p>
          <a:p>
            <a:pPr marL="0" indent="0">
              <a:buNone/>
            </a:pPr>
            <a:r>
              <a:rPr lang="en-GB" dirty="0"/>
              <a:t>?</a:t>
            </a:r>
          </a:p>
          <a:p>
            <a:pPr marL="0" indent="0">
              <a:buNone/>
            </a:pPr>
            <a:r>
              <a:rPr lang="en-GB" dirty="0"/>
              <a:t>?</a:t>
            </a:r>
          </a:p>
          <a:p>
            <a:pPr marL="0" indent="0">
              <a:buNone/>
            </a:pPr>
            <a:r>
              <a:rPr lang="en-GB" dirty="0"/>
              <a:t>?</a:t>
            </a:r>
          </a:p>
          <a:p>
            <a:pPr marL="0" indent="0">
              <a:buNone/>
            </a:pPr>
            <a:r>
              <a:rPr lang="en-GB" dirty="0"/>
              <a:t>?</a:t>
            </a:r>
          </a:p>
          <a:p>
            <a:pPr marL="0" indent="0">
              <a:buNone/>
            </a:pPr>
            <a:r>
              <a:rPr lang="en-GB" dirty="0"/>
              <a:t>?</a:t>
            </a:r>
          </a:p>
          <a:p>
            <a:pPr marL="0" indent="0">
              <a:buNone/>
            </a:pPr>
            <a:r>
              <a:rPr lang="en-GB" dirty="0"/>
              <a:t>?</a:t>
            </a:r>
          </a:p>
          <a:p>
            <a:pPr marL="0" indent="0">
              <a:buNone/>
            </a:pPr>
            <a:endParaRPr lang="en-GB" dirty="0"/>
          </a:p>
        </p:txBody>
      </p:sp>
      <p:sp>
        <p:nvSpPr>
          <p:cNvPr id="2" name="TextBox 1"/>
          <p:cNvSpPr txBox="1"/>
          <p:nvPr/>
        </p:nvSpPr>
        <p:spPr>
          <a:xfrm>
            <a:off x="559293" y="5789177"/>
            <a:ext cx="11006962" cy="892552"/>
          </a:xfrm>
          <a:prstGeom prst="rect">
            <a:avLst/>
          </a:prstGeom>
          <a:noFill/>
        </p:spPr>
        <p:txBody>
          <a:bodyPr wrap="square" rtlCol="0">
            <a:spAutoFit/>
          </a:bodyPr>
          <a:lstStyle/>
          <a:p>
            <a:r>
              <a:rPr lang="en-GB" sz="2800" b="1" dirty="0"/>
              <a:t>Judge weighs up facts and makes a balanced judgement</a:t>
            </a:r>
          </a:p>
          <a:p>
            <a:endParaRPr lang="en-GB" sz="2400" b="1" dirty="0"/>
          </a:p>
        </p:txBody>
      </p:sp>
    </p:spTree>
    <p:extLst>
      <p:ext uri="{BB962C8B-B14F-4D97-AF65-F5344CB8AC3E}">
        <p14:creationId xmlns:p14="http://schemas.microsoft.com/office/powerpoint/2010/main" val="26592247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Worry creates…</a:t>
            </a:r>
          </a:p>
        </p:txBody>
      </p:sp>
      <p:sp>
        <p:nvSpPr>
          <p:cNvPr id="3" name="Content Placeholder 2"/>
          <p:cNvSpPr>
            <a:spLocks noGrp="1"/>
          </p:cNvSpPr>
          <p:nvPr>
            <p:ph idx="1"/>
          </p:nvPr>
        </p:nvSpPr>
        <p:spPr>
          <a:xfrm>
            <a:off x="568171" y="1715291"/>
            <a:ext cx="10759736" cy="4765408"/>
          </a:xfrm>
        </p:spPr>
        <p:txBody>
          <a:bodyPr>
            <a:normAutofit/>
          </a:bodyPr>
          <a:lstStyle/>
          <a:p>
            <a:pPr marL="0" lvl="1" indent="0">
              <a:spcBef>
                <a:spcPts val="0"/>
              </a:spcBef>
              <a:buClrTx/>
              <a:buSzTx/>
              <a:buNone/>
            </a:pPr>
            <a:r>
              <a:rPr lang="en-GB" sz="2400" b="1" dirty="0"/>
              <a:t>3</a:t>
            </a:r>
            <a:r>
              <a:rPr lang="en-GB" sz="2800" b="1" dirty="0"/>
              <a:t>) Physical sensations in the body</a:t>
            </a:r>
            <a:r>
              <a:rPr lang="en-GB" sz="2800" dirty="0"/>
              <a:t> </a:t>
            </a:r>
          </a:p>
          <a:p>
            <a:pPr marL="0" lvl="2" indent="0">
              <a:spcBef>
                <a:spcPts val="0"/>
              </a:spcBef>
              <a:buClrTx/>
              <a:buFont typeface="Wingdings 2"/>
              <a:buChar char=""/>
            </a:pPr>
            <a:r>
              <a:rPr lang="en-GB" sz="2800" dirty="0"/>
              <a:t>Associated with adrenalin - preparing the body for action </a:t>
            </a:r>
          </a:p>
          <a:p>
            <a:pPr marL="0" lvl="2" indent="0">
              <a:spcBef>
                <a:spcPts val="0"/>
              </a:spcBef>
              <a:buClrTx/>
              <a:buFont typeface="Wingdings 2"/>
              <a:buChar char=""/>
            </a:pPr>
            <a:r>
              <a:rPr lang="en-GB" sz="2800" dirty="0"/>
              <a:t>e.g. sweating, heart beats faster, shivering (these can be frightening)</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57236" y="3689703"/>
            <a:ext cx="5140808" cy="1691276"/>
          </a:xfrm>
          <a:prstGeom prst="rect">
            <a:avLst/>
          </a:prstGeom>
        </p:spPr>
      </p:pic>
    </p:spTree>
    <p:extLst>
      <p:ext uri="{BB962C8B-B14F-4D97-AF65-F5344CB8AC3E}">
        <p14:creationId xmlns:p14="http://schemas.microsoft.com/office/powerpoint/2010/main" val="3351356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7"/>
            <a:ext cx="5118847" cy="2078535"/>
          </a:xfrm>
        </p:spPr>
        <p:txBody>
          <a:bodyPr/>
          <a:lstStyle/>
          <a:p>
            <a:r>
              <a:rPr lang="en-GB" dirty="0"/>
              <a:t>What are the </a:t>
            </a:r>
            <a:br>
              <a:rPr lang="en-GB" dirty="0"/>
            </a:br>
            <a:r>
              <a:rPr lang="en-GB" b="1" dirty="0"/>
              <a:t>physical</a:t>
            </a:r>
            <a:r>
              <a:rPr lang="en-GB" dirty="0"/>
              <a:t> symptoms </a:t>
            </a:r>
            <a:br>
              <a:rPr lang="en-GB" dirty="0"/>
            </a:br>
            <a:r>
              <a:rPr lang="en-GB" dirty="0"/>
              <a:t>of their worry?</a:t>
            </a:r>
          </a:p>
        </p:txBody>
      </p:sp>
      <p:pic>
        <p:nvPicPr>
          <p:cNvPr id="4" name="Picture 3"/>
          <p:cNvPicPr>
            <a:picLocks noChangeAspect="1"/>
          </p:cNvPicPr>
          <p:nvPr/>
        </p:nvPicPr>
        <p:blipFill>
          <a:blip r:embed="rId2"/>
          <a:stretch>
            <a:fillRect/>
          </a:stretch>
        </p:blipFill>
        <p:spPr>
          <a:xfrm>
            <a:off x="5831571" y="287027"/>
            <a:ext cx="4492543" cy="6424355"/>
          </a:xfrm>
          <a:prstGeom prst="rect">
            <a:avLst/>
          </a:prstGeom>
        </p:spPr>
      </p:pic>
      <p:sp>
        <p:nvSpPr>
          <p:cNvPr id="5" name="TextBox 4"/>
          <p:cNvSpPr txBox="1"/>
          <p:nvPr/>
        </p:nvSpPr>
        <p:spPr>
          <a:xfrm>
            <a:off x="1301960" y="3402836"/>
            <a:ext cx="2295083" cy="923330"/>
          </a:xfrm>
          <a:prstGeom prst="rect">
            <a:avLst/>
          </a:prstGeom>
          <a:noFill/>
        </p:spPr>
        <p:txBody>
          <a:bodyPr wrap="square" rtlCol="0">
            <a:spAutoFit/>
          </a:bodyPr>
          <a:lstStyle/>
          <a:p>
            <a:r>
              <a:rPr lang="en-GB" dirty="0"/>
              <a:t>Circle the ones that apply to your child</a:t>
            </a:r>
          </a:p>
        </p:txBody>
      </p:sp>
      <p:cxnSp>
        <p:nvCxnSpPr>
          <p:cNvPr id="7" name="Straight Arrow Connector 6"/>
          <p:cNvCxnSpPr/>
          <p:nvPr/>
        </p:nvCxnSpPr>
        <p:spPr>
          <a:xfrm flipV="1">
            <a:off x="3205534" y="2258749"/>
            <a:ext cx="2928818" cy="134435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3469875" y="2362704"/>
            <a:ext cx="5667333" cy="139784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8" name="Content Placeholder 3"/>
          <p:cNvGraphicFramePr>
            <a:graphicFrameLocks noGrp="1"/>
          </p:cNvGraphicFramePr>
          <p:nvPr>
            <p:ph idx="1"/>
            <p:extLst>
              <p:ext uri="{D42A27DB-BD31-4B8C-83A1-F6EECF244321}">
                <p14:modId xmlns:p14="http://schemas.microsoft.com/office/powerpoint/2010/main" val="3662328080"/>
              </p:ext>
            </p:extLst>
          </p:nvPr>
        </p:nvGraphicFramePr>
        <p:xfrm>
          <a:off x="-611619" y="4632130"/>
          <a:ext cx="5624169" cy="19973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765685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Helping your child manage physical symptoms of worry</a:t>
            </a:r>
          </a:p>
        </p:txBody>
      </p:sp>
      <p:sp>
        <p:nvSpPr>
          <p:cNvPr id="3" name="Content Placeholder 2"/>
          <p:cNvSpPr>
            <a:spLocks noGrp="1"/>
          </p:cNvSpPr>
          <p:nvPr>
            <p:ph idx="1"/>
          </p:nvPr>
        </p:nvSpPr>
        <p:spPr/>
        <p:txBody>
          <a:bodyPr>
            <a:normAutofit/>
          </a:bodyPr>
          <a:lstStyle/>
          <a:p>
            <a:r>
              <a:rPr lang="en-GB" sz="2800" dirty="0"/>
              <a:t>Relaxation techniques:</a:t>
            </a:r>
          </a:p>
          <a:p>
            <a:pPr lvl="1"/>
            <a:r>
              <a:rPr lang="en-GB" sz="2400" dirty="0"/>
              <a:t>5 things I can see, 4 things I can touch, 3 things I can hear, 2 things I can smell and 1 thing I can taste. </a:t>
            </a:r>
          </a:p>
          <a:p>
            <a:pPr lvl="1"/>
            <a:r>
              <a:rPr lang="en-GB" sz="2400" dirty="0"/>
              <a:t>Breathing exercise</a:t>
            </a:r>
          </a:p>
          <a:p>
            <a:pPr lvl="1"/>
            <a:r>
              <a:rPr lang="en-GB" sz="2400" dirty="0"/>
              <a:t>Progressive muscle relaxation, “Journey through the body”</a:t>
            </a:r>
          </a:p>
          <a:p>
            <a:pPr lvl="1"/>
            <a:r>
              <a:rPr lang="en-GB" sz="2400" dirty="0"/>
              <a:t>Mindfulness</a:t>
            </a:r>
          </a:p>
          <a:p>
            <a:pPr lvl="1"/>
            <a:r>
              <a:rPr lang="en-GB" sz="2400" dirty="0"/>
              <a:t>Visualisations, eg flowing river, drop your worries in and let them flow away.</a:t>
            </a:r>
          </a:p>
          <a:p>
            <a:pPr lvl="1"/>
            <a:endParaRPr lang="en-GB" dirty="0"/>
          </a:p>
        </p:txBody>
      </p:sp>
    </p:spTree>
    <p:extLst>
      <p:ext uri="{BB962C8B-B14F-4D97-AF65-F5344CB8AC3E}">
        <p14:creationId xmlns:p14="http://schemas.microsoft.com/office/powerpoint/2010/main" val="40663342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86E2C-2639-2181-31D0-3C365E80403E}"/>
              </a:ext>
            </a:extLst>
          </p:cNvPr>
          <p:cNvSpPr>
            <a:spLocks noGrp="1"/>
          </p:cNvSpPr>
          <p:nvPr>
            <p:ph type="title"/>
          </p:nvPr>
        </p:nvSpPr>
        <p:spPr>
          <a:xfrm>
            <a:off x="646111" y="452718"/>
            <a:ext cx="10453689" cy="1400530"/>
          </a:xfrm>
        </p:spPr>
        <p:txBody>
          <a:bodyPr/>
          <a:lstStyle/>
          <a:p>
            <a:r>
              <a:rPr lang="en-GB" dirty="0"/>
              <a:t>Ways to help. </a:t>
            </a:r>
            <a:r>
              <a:rPr lang="en-GB" sz="4400" dirty="0">
                <a:hlinkClick r:id="rId3"/>
              </a:rPr>
              <a:t>Parent support video</a:t>
            </a:r>
            <a:endParaRPr lang="en-GB" dirty="0"/>
          </a:p>
        </p:txBody>
      </p:sp>
      <p:sp>
        <p:nvSpPr>
          <p:cNvPr id="3" name="Content Placeholder 2">
            <a:extLst>
              <a:ext uri="{FF2B5EF4-FFF2-40B4-BE49-F238E27FC236}">
                <a16:creationId xmlns:a16="http://schemas.microsoft.com/office/drawing/2014/main" id="{E9B4A886-6A07-8C19-D5BE-12FFA014913D}"/>
              </a:ext>
            </a:extLst>
          </p:cNvPr>
          <p:cNvSpPr>
            <a:spLocks noGrp="1"/>
          </p:cNvSpPr>
          <p:nvPr>
            <p:ph idx="1"/>
          </p:nvPr>
        </p:nvSpPr>
        <p:spPr>
          <a:xfrm>
            <a:off x="431800" y="1530350"/>
            <a:ext cx="11487150" cy="4756149"/>
          </a:xfrm>
        </p:spPr>
        <p:txBody>
          <a:bodyPr>
            <a:normAutofit/>
          </a:bodyPr>
          <a:lstStyle/>
          <a:p>
            <a:r>
              <a:rPr lang="en-GB" sz="2800" dirty="0"/>
              <a:t>Balanced diet</a:t>
            </a:r>
          </a:p>
          <a:p>
            <a:r>
              <a:rPr lang="en-GB" sz="2800" dirty="0"/>
              <a:t>Plenty of sleep (8-10 hours) – remove phones from the bedroom</a:t>
            </a:r>
          </a:p>
          <a:p>
            <a:r>
              <a:rPr lang="en-GB" sz="2800" dirty="0"/>
              <a:t>Be flexible  - do not worry about household jobs</a:t>
            </a:r>
          </a:p>
          <a:p>
            <a:r>
              <a:rPr lang="en-GB" sz="2800" dirty="0"/>
              <a:t>Stay calm (they don’t last for ever!)</a:t>
            </a:r>
          </a:p>
          <a:p>
            <a:r>
              <a:rPr lang="en-GB" sz="2800" dirty="0"/>
              <a:t>Help them study – desk, quiet space, revision schedule</a:t>
            </a:r>
          </a:p>
          <a:p>
            <a:r>
              <a:rPr lang="en-GB" sz="2800" dirty="0"/>
              <a:t>Talk to them</a:t>
            </a:r>
          </a:p>
          <a:p>
            <a:r>
              <a:rPr lang="en-GB" sz="2800" dirty="0"/>
              <a:t>Encourage exercise during exams</a:t>
            </a:r>
          </a:p>
          <a:p>
            <a:r>
              <a:rPr lang="en-GB" sz="2800" dirty="0"/>
              <a:t>Do not add pressure</a:t>
            </a:r>
          </a:p>
        </p:txBody>
      </p:sp>
    </p:spTree>
    <p:extLst>
      <p:ext uri="{BB962C8B-B14F-4D97-AF65-F5344CB8AC3E}">
        <p14:creationId xmlns:p14="http://schemas.microsoft.com/office/powerpoint/2010/main" val="91982127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6ED14-3181-59C2-205D-B3E7898FB63A}"/>
              </a:ext>
            </a:extLst>
          </p:cNvPr>
          <p:cNvSpPr>
            <a:spLocks noGrp="1"/>
          </p:cNvSpPr>
          <p:nvPr>
            <p:ph type="title"/>
          </p:nvPr>
        </p:nvSpPr>
        <p:spPr/>
        <p:txBody>
          <a:bodyPr/>
          <a:lstStyle/>
          <a:p>
            <a:r>
              <a:rPr lang="en-GB" dirty="0"/>
              <a:t>What are school doing?</a:t>
            </a:r>
          </a:p>
        </p:txBody>
      </p:sp>
      <p:sp>
        <p:nvSpPr>
          <p:cNvPr id="3" name="Content Placeholder 2">
            <a:extLst>
              <a:ext uri="{FF2B5EF4-FFF2-40B4-BE49-F238E27FC236}">
                <a16:creationId xmlns:a16="http://schemas.microsoft.com/office/drawing/2014/main" id="{527D01CE-D428-D6DD-2AFF-61C333B77C18}"/>
              </a:ext>
            </a:extLst>
          </p:cNvPr>
          <p:cNvSpPr>
            <a:spLocks noGrp="1"/>
          </p:cNvSpPr>
          <p:nvPr>
            <p:ph idx="1"/>
          </p:nvPr>
        </p:nvSpPr>
        <p:spPr>
          <a:xfrm>
            <a:off x="1103312" y="2052918"/>
            <a:ext cx="10199688" cy="4195481"/>
          </a:xfrm>
        </p:spPr>
        <p:txBody>
          <a:bodyPr/>
          <a:lstStyle/>
          <a:p>
            <a:r>
              <a:rPr lang="en-GB" sz="2800" dirty="0"/>
              <a:t>Exam stress questionnaire</a:t>
            </a:r>
          </a:p>
          <a:p>
            <a:r>
              <a:rPr lang="en-GB" sz="2800" dirty="0"/>
              <a:t>Exam support groups</a:t>
            </a:r>
          </a:p>
          <a:p>
            <a:r>
              <a:rPr lang="en-GB" sz="2800" dirty="0"/>
              <a:t>Strategies to deal with exam pressure and stress (STEPS) groups</a:t>
            </a:r>
          </a:p>
          <a:p>
            <a:r>
              <a:rPr lang="en-GB" sz="2800" dirty="0"/>
              <a:t>Revision techniques in tutorial</a:t>
            </a:r>
          </a:p>
          <a:p>
            <a:r>
              <a:rPr lang="en-GB" sz="2800" dirty="0"/>
              <a:t>Strategies shared in tutorial – e.g. procrastination</a:t>
            </a:r>
            <a:endParaRPr lang="en-GB" dirty="0"/>
          </a:p>
        </p:txBody>
      </p:sp>
    </p:spTree>
    <p:extLst>
      <p:ext uri="{BB962C8B-B14F-4D97-AF65-F5344CB8AC3E}">
        <p14:creationId xmlns:p14="http://schemas.microsoft.com/office/powerpoint/2010/main" val="12480470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8224" y="336863"/>
            <a:ext cx="9404723" cy="1400530"/>
          </a:xfrm>
        </p:spPr>
        <p:txBody>
          <a:bodyPr/>
          <a:lstStyle/>
          <a:p>
            <a:r>
              <a:rPr lang="en-GB" dirty="0"/>
              <a:t> Further support</a:t>
            </a:r>
          </a:p>
        </p:txBody>
      </p:sp>
      <p:sp>
        <p:nvSpPr>
          <p:cNvPr id="4" name="Content Placeholder 3">
            <a:extLst>
              <a:ext uri="{FF2B5EF4-FFF2-40B4-BE49-F238E27FC236}">
                <a16:creationId xmlns:a16="http://schemas.microsoft.com/office/drawing/2014/main" id="{C49A6E53-0EC7-E181-7232-932DCEE4A123}"/>
              </a:ext>
            </a:extLst>
          </p:cNvPr>
          <p:cNvSpPr>
            <a:spLocks noGrp="1"/>
          </p:cNvSpPr>
          <p:nvPr>
            <p:ph idx="1"/>
          </p:nvPr>
        </p:nvSpPr>
        <p:spPr>
          <a:xfrm>
            <a:off x="488950" y="2097368"/>
            <a:ext cx="11137900" cy="4195481"/>
          </a:xfrm>
        </p:spPr>
        <p:txBody>
          <a:bodyPr>
            <a:normAutofit/>
          </a:bodyPr>
          <a:lstStyle/>
          <a:p>
            <a:r>
              <a:rPr lang="en-GB" sz="2400" dirty="0">
                <a:hlinkClick r:id="rId3"/>
              </a:rPr>
              <a:t>Exam stress - How can parents help? - BBC Bitesize</a:t>
            </a:r>
            <a:endParaRPr lang="en-GB" sz="2400" dirty="0"/>
          </a:p>
          <a:p>
            <a:r>
              <a:rPr lang="en-GB" sz="2400" dirty="0">
                <a:hlinkClick r:id="rId4"/>
              </a:rPr>
              <a:t>Parents Mental Health Support | Advice for Your Child | </a:t>
            </a:r>
            <a:r>
              <a:rPr lang="en-GB" sz="2400" dirty="0" err="1">
                <a:hlinkClick r:id="rId4"/>
              </a:rPr>
              <a:t>YoungMinds</a:t>
            </a:r>
            <a:endParaRPr lang="en-GB" sz="2400" dirty="0"/>
          </a:p>
          <a:p>
            <a:r>
              <a:rPr lang="en-GB" sz="2400" dirty="0">
                <a:hlinkClick r:id="rId5"/>
              </a:rPr>
              <a:t>Exam stress and failure | </a:t>
            </a:r>
            <a:r>
              <a:rPr lang="en-GB" sz="2400" dirty="0" err="1">
                <a:hlinkClick r:id="rId5"/>
              </a:rPr>
              <a:t>Parentkind</a:t>
            </a:r>
            <a:endParaRPr lang="en-GB" sz="2400" dirty="0"/>
          </a:p>
          <a:p>
            <a:r>
              <a:rPr lang="en-GB" sz="2400" dirty="0">
                <a:hlinkClick r:id="rId6"/>
              </a:rPr>
              <a:t>Information for 11-18 year olds – Exam stress – Mind</a:t>
            </a:r>
            <a:endParaRPr lang="en-GB" sz="2400" dirty="0"/>
          </a:p>
          <a:p>
            <a:r>
              <a:rPr lang="en-GB" sz="2400" dirty="0">
                <a:hlinkClick r:id="rId7"/>
              </a:rPr>
              <a:t>Exam stress and pressure | Childline</a:t>
            </a:r>
            <a:endParaRPr lang="en-GB" sz="2400" dirty="0"/>
          </a:p>
          <a:p>
            <a:r>
              <a:rPr lang="en-GB" sz="2400" dirty="0">
                <a:hlinkClick r:id="rId8"/>
              </a:rPr>
              <a:t>Help your child beat exam stress - NHS (www.nhs.uk)</a:t>
            </a:r>
            <a:endParaRPr lang="en-GB" sz="2400" dirty="0"/>
          </a:p>
        </p:txBody>
      </p:sp>
    </p:spTree>
    <p:extLst>
      <p:ext uri="{BB962C8B-B14F-4D97-AF65-F5344CB8AC3E}">
        <p14:creationId xmlns:p14="http://schemas.microsoft.com/office/powerpoint/2010/main" val="245003344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b508ac7-6723-4581-9083-489308306f8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7CA0D3BB91760408ACD09781D44BAB6" ma:contentTypeVersion="15" ma:contentTypeDescription="Create a new document." ma:contentTypeScope="" ma:versionID="d9863553f3ee21231e8326f3900a6dd2">
  <xsd:schema xmlns:xsd="http://www.w3.org/2001/XMLSchema" xmlns:xs="http://www.w3.org/2001/XMLSchema" xmlns:p="http://schemas.microsoft.com/office/2006/metadata/properties" xmlns:ns3="66e76a33-3875-415d-a5e8-2581a2144d0a" xmlns:ns4="6b508ac7-6723-4581-9083-489308306f8d" targetNamespace="http://schemas.microsoft.com/office/2006/metadata/properties" ma:root="true" ma:fieldsID="65afb91372971c7823cb2013ea8d48ea" ns3:_="" ns4:_="">
    <xsd:import namespace="66e76a33-3875-415d-a5e8-2581a2144d0a"/>
    <xsd:import namespace="6b508ac7-6723-4581-9083-489308306f8d"/>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_activity"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e76a33-3875-415d-a5e8-2581a2144d0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b508ac7-6723-4581-9083-489308306f8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_activity" ma:index="21" nillable="true" ma:displayName="_activity" ma:hidden="true" ma:internalName="_activity">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1FB4D8-DB14-40F5-A558-CE1676F74167}">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66e76a33-3875-415d-a5e8-2581a2144d0a"/>
    <ds:schemaRef ds:uri="6b508ac7-6723-4581-9083-489308306f8d"/>
    <ds:schemaRef ds:uri="http://www.w3.org/XML/1998/namespace"/>
    <ds:schemaRef ds:uri="http://purl.org/dc/dcmitype/"/>
  </ds:schemaRefs>
</ds:datastoreItem>
</file>

<file path=customXml/itemProps2.xml><?xml version="1.0" encoding="utf-8"?>
<ds:datastoreItem xmlns:ds="http://schemas.openxmlformats.org/officeDocument/2006/customXml" ds:itemID="{56096513-0702-4299-B288-ADA1960D1B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e76a33-3875-415d-a5e8-2581a2144d0a"/>
    <ds:schemaRef ds:uri="6b508ac7-6723-4581-9083-489308306f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2374EA8-A025-43F5-8641-A106573F5BA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1504</TotalTime>
  <Words>1415</Words>
  <Application>Microsoft Office PowerPoint</Application>
  <PresentationFormat>Widescreen</PresentationFormat>
  <Paragraphs>204</Paragraphs>
  <Slides>34</Slides>
  <Notes>10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34</vt:i4>
      </vt:variant>
    </vt:vector>
  </HeadingPairs>
  <TitlesOfParts>
    <vt:vector size="46" baseType="lpstr">
      <vt:lpstr>Arial</vt:lpstr>
      <vt:lpstr>Calibri</vt:lpstr>
      <vt:lpstr>Century Gothic</vt:lpstr>
      <vt:lpstr>Frutiger W01</vt:lpstr>
      <vt:lpstr>Impact</vt:lpstr>
      <vt:lpstr>Open Sans</vt:lpstr>
      <vt:lpstr>Patua One</vt:lpstr>
      <vt:lpstr>Raleway ExtraBold</vt:lpstr>
      <vt:lpstr>Wingdings</vt:lpstr>
      <vt:lpstr>Wingdings 2</vt:lpstr>
      <vt:lpstr>Wingdings 3</vt:lpstr>
      <vt:lpstr>Ion</vt:lpstr>
      <vt:lpstr>Parent Wellbeing Workshop Exam Stress &amp; Anxiety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might be the indicators that your child is stressed? </vt:lpstr>
      <vt:lpstr>What does your child worry about?</vt:lpstr>
      <vt:lpstr>   Worry a lot  Feel tense  Have headaches  Not sleep well  Be irritable </vt:lpstr>
      <vt:lpstr>Helping your child manage their fears and worries </vt:lpstr>
      <vt:lpstr>PowerPoint Presentation</vt:lpstr>
      <vt:lpstr>Worry creates…</vt:lpstr>
      <vt:lpstr>What are your child’s anxious behaviours?</vt:lpstr>
      <vt:lpstr>Building up brave behaviour</vt:lpstr>
      <vt:lpstr>Worry creates…</vt:lpstr>
      <vt:lpstr>PowerPoint Presentation</vt:lpstr>
      <vt:lpstr>PowerPoint Presentation</vt:lpstr>
      <vt:lpstr>PowerPoint Presentation</vt:lpstr>
      <vt:lpstr>Learning to spot your child’s anxious thoughts</vt:lpstr>
      <vt:lpstr>Exploring anxious thoughts</vt:lpstr>
      <vt:lpstr>Weighing up the anxious thought (what is most upsetting my child?) </vt:lpstr>
      <vt:lpstr>Worry creates…</vt:lpstr>
      <vt:lpstr>What are the  physical symptoms  of their worry?</vt:lpstr>
      <vt:lpstr>Helping your child manage physical symptoms of worry</vt:lpstr>
      <vt:lpstr>Ways to help. Parent support video</vt:lpstr>
      <vt:lpstr>What are school doing?</vt:lpstr>
      <vt:lpstr> Further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Children's  Wellbeing  Practitioners</dc:title>
  <dc:creator>Louis Marson</dc:creator>
  <cp:lastModifiedBy>Nicky Benedict</cp:lastModifiedBy>
  <cp:revision>104</cp:revision>
  <cp:lastPrinted>2018-07-09T08:37:01Z</cp:lastPrinted>
  <dcterms:created xsi:type="dcterms:W3CDTF">2018-06-12T09:10:31Z</dcterms:created>
  <dcterms:modified xsi:type="dcterms:W3CDTF">2024-01-21T17:47:43Z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0x010100E7CA0D3BB91760408ACD09781D44BAB6</vt:lpwstr>
  </property>
</Properties>
</file>